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44" y="-76"/>
      </p:cViewPr>
      <p:guideLst>
        <p:guide orient="horz" pos="2938"/>
        <p:guide pos="21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sz="4000" b="1">
                <a:latin typeface="Arial" panose="020B0604020202020204" pitchFamily="34" charset="0"/>
                <a:cs typeface="Arial" panose="020B0604020202020204" pitchFamily="34" charset="0"/>
              </a:rPr>
              <a:t>Data Lake: </a:t>
            </a:r>
            <a:r>
              <a:rPr lang="zh-CN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A centralized repository of large volumes of structured and unstructured data. It is often built over a distributed Hadoop cluster</a:t>
            </a:r>
            <a:endParaRPr lang="zh-CN" alt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使用AI驱动的企业数据目录发现，搜索和探索数据资产，查看数据湖内外的血统和关系，获取CLAIRE建议针对数据和建議行动，使用类似EXCEL的数据准备和预先构建的DQ规则来混合，转换，清理，丰富，塑造数据；操作可重用的工作流和Spark执行；使用Apache Zeppelin Visualization集成探索数据；分享数据和知识，与项目合作；监控使用情况 使用Kerberos，Ranger / Sentry和动态数据屏蔽Dynamic Data Masking控制访问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Scheduler Service: </a:t>
            </a:r>
            <a:r>
              <a:rPr lang="zh-CN" altLang="en-US"/>
              <a:t>计划调度服务，Schedule Export, Import and Publish Activities</a:t>
            </a:r>
            <a:endParaRPr lang="zh-CN" altLang="en-US"/>
          </a:p>
          <a:p>
            <a:r>
              <a:rPr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Ze</a:t>
            </a:r>
            <a:r>
              <a:rPr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p</a:t>
            </a:r>
            <a:r>
              <a:rPr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p</a:t>
            </a:r>
            <a:r>
              <a:rPr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e</a:t>
            </a:r>
            <a:r>
              <a:rPr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l</a:t>
            </a:r>
            <a:r>
              <a:rPr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i</a:t>
            </a:r>
            <a:r>
              <a:rPr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n</a:t>
            </a:r>
            <a:r>
              <a:rPr lang="en-US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: </a:t>
            </a:r>
            <a:r>
              <a:rPr lang="zh-CN" altLang="en-US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  <a:sym typeface="+mn-ea"/>
              </a:rPr>
              <a:t>可视化交互式数据分析工具</a:t>
            </a:r>
            <a:endParaRPr lang="zh-CN" altLang="en-US" spc="-5" dirty="0">
              <a:solidFill>
                <a:srgbClr val="373737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b="1"/>
              <a:t>Data prepation: </a:t>
            </a:r>
            <a:r>
              <a:rPr lang="zh-CN" altLang="en-US" b="1"/>
              <a:t>The process of combining, cleansing, transforming, and structuring data from one or more data assets so that it is ready for analysis.</a:t>
            </a:r>
            <a:endParaRPr lang="zh-CN" altLang="en-US"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数据服务中间平台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数据分发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B9A8B04-59C6-4476-9B83-8806D24CC3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38E5AB-1000-43B2-BA8C-A0F2B023B4F9}" type="slidenum">
              <a:rPr lang="en-US" smtClean="0"/>
            </a:fld>
            <a:endParaRPr lang="en-US"/>
          </a:p>
        </p:txBody>
      </p:sp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972330" y="8832391"/>
            <a:ext cx="3038071" cy="464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3152" tIns="46573" rIns="93152" bIns="46573" anchor="b"/>
          <a:lstStyle/>
          <a:p>
            <a:pPr algn="r" defTabSz="933450"/>
            <a:fld id="{4018EDA4-4F2E-49AD-917F-86647AA3BDCC}" type="slidenum">
              <a:rPr lang="en-US" sz="1200">
                <a:latin typeface="Times" pitchFamily="18" charset="0"/>
              </a:rPr>
            </a:fld>
            <a:endParaRPr lang="en-US" sz="1200">
              <a:latin typeface="Times" pitchFamily="18" charset="0"/>
            </a:endParaRPr>
          </a:p>
        </p:txBody>
      </p:sp>
      <p:sp>
        <p:nvSpPr>
          <p:cNvPr id="48131" name="Rectangle 7"/>
          <p:cNvSpPr txBox="1">
            <a:spLocks noGrp="1" noChangeArrowheads="1"/>
          </p:cNvSpPr>
          <p:nvPr/>
        </p:nvSpPr>
        <p:spPr bwMode="auto">
          <a:xfrm>
            <a:off x="3972330" y="8830372"/>
            <a:ext cx="3038071" cy="4660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13" tIns="45707" rIns="91413" bIns="45707" anchor="b"/>
          <a:lstStyle/>
          <a:p>
            <a:pPr algn="r" defTabSz="913765" eaLnBrk="0" hangingPunct="0"/>
            <a:fld id="{57743161-0CD6-443A-8884-49F28F2A7C70}" type="slidenum">
              <a:rPr lang="en-US">
                <a:latin typeface="Times" pitchFamily="18" charset="0"/>
              </a:rPr>
            </a:fld>
            <a:endParaRPr lang="en-US">
              <a:latin typeface="Times" pitchFamily="18" charset="0"/>
            </a:endParaRPr>
          </a:p>
        </p:txBody>
      </p:sp>
      <p:sp>
        <p:nvSpPr>
          <p:cNvPr id="48132" name="Rectangle 7"/>
          <p:cNvSpPr txBox="1">
            <a:spLocks noGrp="1" noChangeArrowheads="1"/>
          </p:cNvSpPr>
          <p:nvPr/>
        </p:nvSpPr>
        <p:spPr bwMode="auto">
          <a:xfrm>
            <a:off x="3972330" y="8830372"/>
            <a:ext cx="3038071" cy="4660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13" tIns="45707" rIns="91413" bIns="45707" anchor="b"/>
          <a:lstStyle/>
          <a:p>
            <a:pPr algn="r" defTabSz="913765" eaLnBrk="0" hangingPunct="0"/>
            <a:fld id="{59F2AB60-06B9-4582-875E-0724CF7A0D87}" type="slidenum">
              <a:rPr lang="en-US">
                <a:latin typeface="Times" pitchFamily="18" charset="0"/>
                <a:cs typeface="Arial" panose="020B0604020202020204" pitchFamily="34" charset="0"/>
              </a:rPr>
            </a:fld>
            <a:endParaRPr lang="en-US">
              <a:latin typeface="Times" pitchFamily="18" charset="0"/>
              <a:cs typeface="Arial" panose="020B0604020202020204" pitchFamily="34" charset="0"/>
            </a:endParaRPr>
          </a:p>
        </p:txBody>
      </p:sp>
      <p:sp>
        <p:nvSpPr>
          <p:cNvPr id="481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1163" y="696913"/>
            <a:ext cx="6197600" cy="3487737"/>
          </a:xfrm>
        </p:spPr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416198"/>
            <a:ext cx="7010400" cy="4573553"/>
          </a:xfrm>
          <a:noFill/>
        </p:spPr>
        <p:txBody>
          <a:bodyPr lIns="91413" tIns="45707" rIns="91413" bIns="45707"/>
          <a:lstStyle/>
          <a:p>
            <a:pPr eaLnBrk="1" hangingPunct="1">
              <a:lnSpc>
                <a:spcPct val="90000"/>
              </a:lnSpc>
            </a:pPr>
            <a:endParaRPr lang="en-US" sz="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027" y="1513165"/>
            <a:ext cx="4466590" cy="4126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1603735" y="0"/>
            <a:ext cx="585470" cy="1576070"/>
          </a:xfrm>
          <a:custGeom>
            <a:avLst/>
            <a:gdLst/>
            <a:ahLst/>
            <a:cxnLst/>
            <a:rect l="l" t="t" r="r" b="b"/>
            <a:pathLst>
              <a:path w="585470" h="1576070">
                <a:moveTo>
                  <a:pt x="585216" y="0"/>
                </a:moveTo>
                <a:lnTo>
                  <a:pt x="0" y="0"/>
                </a:lnTo>
                <a:lnTo>
                  <a:pt x="585216" y="1575815"/>
                </a:lnTo>
                <a:lnTo>
                  <a:pt x="585216" y="0"/>
                </a:lnTo>
                <a:close/>
              </a:path>
            </a:pathLst>
          </a:custGeom>
          <a:solidFill>
            <a:srgbClr val="043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506897" y="6006042"/>
            <a:ext cx="2465239" cy="851959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flipH="1" flipV="1">
            <a:off x="11606722" y="0"/>
            <a:ext cx="585279" cy="1575171"/>
          </a:xfrm>
          <a:prstGeom prst="rtTriangl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Headline goes here, </a:t>
            </a:r>
            <a:r>
              <a:rPr lang="en-US" err="1"/>
              <a:t>Roboto</a:t>
            </a:r>
            <a:r>
              <a:rPr lang="en-US"/>
              <a:t> Light, 36 points, can span two lines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2140" y="2692400"/>
            <a:ext cx="2682539" cy="4165600"/>
            <a:chOff x="-2141" y="2692400"/>
            <a:chExt cx="2681841" cy="4165600"/>
          </a:xfrm>
        </p:grpSpPr>
        <p:sp>
          <p:nvSpPr>
            <p:cNvPr id="13" name="Right Triangle 12"/>
            <p:cNvSpPr/>
            <p:nvPr userDrawn="1"/>
          </p:nvSpPr>
          <p:spPr>
            <a:xfrm>
              <a:off x="-2141" y="2692400"/>
              <a:ext cx="1019671" cy="4165600"/>
            </a:xfrm>
            <a:prstGeom prst="rtTriangle">
              <a:avLst/>
            </a:prstGeom>
            <a:solidFill>
              <a:srgbClr val="FF7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ight Triangle 13"/>
            <p:cNvSpPr/>
            <p:nvPr userDrawn="1"/>
          </p:nvSpPr>
          <p:spPr>
            <a:xfrm rot="16200000" flipV="1">
              <a:off x="1163093" y="5341393"/>
              <a:ext cx="357506" cy="2675708"/>
            </a:xfrm>
            <a:prstGeom prst="rtTriangle">
              <a:avLst/>
            </a:prstGeom>
            <a:solidFill>
              <a:srgbClr val="FF4D00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02165" y="6359525"/>
            <a:ext cx="414004" cy="208701"/>
          </a:xfrm>
          <a:prstGeom prst="rect">
            <a:avLst/>
          </a:prstGeom>
        </p:spPr>
        <p:txBody>
          <a:bodyPr lIns="0" tIns="0" rIns="0" bIns="91440"/>
          <a:lstStyle>
            <a:defPPr>
              <a:defRPr lang="en-US"/>
            </a:defPPr>
            <a:lvl1pPr>
              <a:defRPr sz="11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l" defTabSz="457200" rtl="0" eaLnBrk="1" latinLnBrk="0" hangingPunct="1"/>
            <a:fld id="{64202F7F-356F-46E2-8791-88745C87F5D9}" type="slidenum">
              <a:rPr lang="en-US" sz="1100" b="0" i="0" kern="12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fld>
            <a:endParaRPr lang="en-US" sz="1100" b="0" i="0" kern="120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796" y="6359524"/>
            <a:ext cx="3118469" cy="17907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>
              <a:defRPr sz="1050">
                <a:solidFill>
                  <a:schemeClr val="tx2">
                    <a:lumMod val="50000"/>
                    <a:lumOff val="50000"/>
                  </a:schemeClr>
                </a:solidFill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1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© Informatica. Proprietary and Confidential.</a:t>
            </a:r>
            <a:endParaRPr lang="en-US" sz="1100" b="0" i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1017853" y="1854200"/>
            <a:ext cx="10662839" cy="4165600"/>
          </a:xfrm>
        </p:spPr>
        <p:txBody>
          <a:bodyPr/>
          <a:lstStyle/>
          <a:p>
            <a:pPr lvl="0"/>
            <a:r>
              <a:rPr lang="en-US"/>
              <a:t>First bullet, </a:t>
            </a:r>
            <a:r>
              <a:rPr lang="en-US" err="1"/>
              <a:t>Roboto</a:t>
            </a:r>
            <a:r>
              <a:rPr lang="en-US"/>
              <a:t> Regular 21point</a:t>
            </a:r>
            <a:endParaRPr lang="en-US"/>
          </a:p>
          <a:p>
            <a:pPr lvl="1"/>
            <a:r>
              <a:rPr lang="en-US"/>
              <a:t>Second bullet, </a:t>
            </a:r>
            <a:r>
              <a:rPr lang="en-US" err="1"/>
              <a:t>Roboto</a:t>
            </a:r>
            <a:r>
              <a:rPr lang="en-US"/>
              <a:t> Regular 18 point</a:t>
            </a:r>
            <a:endParaRPr lang="en-US"/>
          </a:p>
          <a:p>
            <a:pPr lvl="2"/>
            <a:r>
              <a:rPr lang="en-US"/>
              <a:t>Third bullet, </a:t>
            </a:r>
            <a:r>
              <a:rPr lang="en-US" err="1"/>
              <a:t>Roboto</a:t>
            </a:r>
            <a:r>
              <a:rPr lang="en-US"/>
              <a:t> Regular 16 point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9506897" y="6006042"/>
            <a:ext cx="2465239" cy="8519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2165" y="6359525"/>
            <a:ext cx="414004" cy="208701"/>
          </a:xfrm>
          <a:prstGeom prst="rect">
            <a:avLst/>
          </a:prstGeom>
        </p:spPr>
        <p:txBody>
          <a:bodyPr lIns="0" tIns="0" rIns="0" bIns="91440"/>
          <a:lstStyle>
            <a:defPPr>
              <a:defRPr lang="en-US"/>
            </a:defPPr>
            <a:lvl1pPr>
              <a:defRPr sz="11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l" defTabSz="457200" rtl="0" eaLnBrk="1" latinLnBrk="0" hangingPunct="1"/>
            <a:fld id="{64202F7F-356F-46E2-8791-88745C87F5D9}" type="slidenum">
              <a:rPr lang="en-US" sz="1100" b="0" i="0" kern="12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fld>
            <a:endParaRPr lang="en-US" sz="1100" b="0" i="0" kern="120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506897" y="6006042"/>
            <a:ext cx="2465239" cy="85195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502165" y="6359525"/>
            <a:ext cx="414004" cy="208701"/>
          </a:xfrm>
          <a:prstGeom prst="rect">
            <a:avLst/>
          </a:prstGeom>
        </p:spPr>
        <p:txBody>
          <a:bodyPr lIns="0" tIns="0" rIns="0" bIns="91440"/>
          <a:lstStyle>
            <a:defPPr>
              <a:defRPr lang="en-US"/>
            </a:defPPr>
            <a:lvl1pPr>
              <a:defRPr sz="11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l" defTabSz="457200" rtl="0" eaLnBrk="1" latinLnBrk="0" hangingPunct="1"/>
            <a:fld id="{64202F7F-356F-46E2-8791-88745C87F5D9}" type="slidenum">
              <a:rPr lang="en-US" sz="1100" b="0" i="0" kern="12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fld>
            <a:endParaRPr lang="en-US" sz="1100" b="0" i="0" kern="120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898629" y="6438643"/>
            <a:ext cx="168910" cy="128905"/>
          </a:xfrm>
          <a:custGeom>
            <a:avLst/>
            <a:gdLst/>
            <a:ahLst/>
            <a:cxnLst/>
            <a:rect l="l" t="t" r="r" b="b"/>
            <a:pathLst>
              <a:path w="168909" h="128904">
                <a:moveTo>
                  <a:pt x="56423" y="0"/>
                </a:moveTo>
                <a:lnTo>
                  <a:pt x="0" y="37514"/>
                </a:lnTo>
                <a:lnTo>
                  <a:pt x="162411" y="128623"/>
                </a:lnTo>
                <a:lnTo>
                  <a:pt x="168519" y="58950"/>
                </a:lnTo>
                <a:lnTo>
                  <a:pt x="123528" y="10722"/>
                </a:lnTo>
                <a:lnTo>
                  <a:pt x="56423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926080" y="6160725"/>
            <a:ext cx="270510" cy="407034"/>
          </a:xfrm>
          <a:custGeom>
            <a:avLst/>
            <a:gdLst/>
            <a:ahLst/>
            <a:cxnLst/>
            <a:rect l="l" t="t" r="r" b="b"/>
            <a:pathLst>
              <a:path w="270509" h="407034">
                <a:moveTo>
                  <a:pt x="0" y="0"/>
                </a:moveTo>
                <a:lnTo>
                  <a:pt x="134961" y="406541"/>
                </a:lnTo>
                <a:lnTo>
                  <a:pt x="269923" y="271030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9898629" y="6375867"/>
            <a:ext cx="207645" cy="100330"/>
          </a:xfrm>
          <a:custGeom>
            <a:avLst/>
            <a:gdLst/>
            <a:ahLst/>
            <a:cxnLst/>
            <a:rect l="l" t="t" r="r" b="b"/>
            <a:pathLst>
              <a:path w="207645" h="100329">
                <a:moveTo>
                  <a:pt x="5345" y="0"/>
                </a:moveTo>
                <a:lnTo>
                  <a:pt x="0" y="100291"/>
                </a:lnTo>
                <a:lnTo>
                  <a:pt x="207401" y="55889"/>
                </a:lnTo>
                <a:lnTo>
                  <a:pt x="5345" y="0"/>
                </a:lnTo>
                <a:close/>
              </a:path>
            </a:pathLst>
          </a:custGeom>
          <a:solidFill>
            <a:srgbClr val="001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9656166" y="6431756"/>
            <a:ext cx="170815" cy="144780"/>
          </a:xfrm>
          <a:custGeom>
            <a:avLst/>
            <a:gdLst/>
            <a:ahLst/>
            <a:cxnLst/>
            <a:rect l="l" t="t" r="r" b="b"/>
            <a:pathLst>
              <a:path w="170815" h="144779">
                <a:moveTo>
                  <a:pt x="0" y="0"/>
                </a:moveTo>
                <a:lnTo>
                  <a:pt x="144108" y="144692"/>
                </a:lnTo>
                <a:lnTo>
                  <a:pt x="170795" y="108708"/>
                </a:lnTo>
                <a:lnTo>
                  <a:pt x="166222" y="65071"/>
                </a:lnTo>
                <a:lnTo>
                  <a:pt x="99879" y="22200"/>
                </a:lnTo>
                <a:lnTo>
                  <a:pt x="0" y="0"/>
                </a:lnTo>
                <a:close/>
              </a:path>
            </a:pathLst>
          </a:custGeom>
          <a:solidFill>
            <a:srgbClr val="E13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9656166" y="6175274"/>
            <a:ext cx="255904" cy="321945"/>
          </a:xfrm>
          <a:custGeom>
            <a:avLst/>
            <a:gdLst/>
            <a:ahLst/>
            <a:cxnLst/>
            <a:rect l="l" t="t" r="r" b="b"/>
            <a:pathLst>
              <a:path w="255904" h="321945">
                <a:moveTo>
                  <a:pt x="255431" y="0"/>
                </a:moveTo>
                <a:lnTo>
                  <a:pt x="0" y="256482"/>
                </a:lnTo>
                <a:lnTo>
                  <a:pt x="166222" y="321554"/>
                </a:lnTo>
                <a:lnTo>
                  <a:pt x="25543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9800274" y="6496828"/>
            <a:ext cx="244475" cy="206375"/>
          </a:xfrm>
          <a:custGeom>
            <a:avLst/>
            <a:gdLst/>
            <a:ahLst/>
            <a:cxnLst/>
            <a:rect l="l" t="t" r="r" b="b"/>
            <a:pathLst>
              <a:path w="244475" h="206375">
                <a:moveTo>
                  <a:pt x="22114" y="0"/>
                </a:moveTo>
                <a:lnTo>
                  <a:pt x="0" y="79620"/>
                </a:lnTo>
                <a:lnTo>
                  <a:pt x="125805" y="205948"/>
                </a:lnTo>
                <a:lnTo>
                  <a:pt x="243998" y="87282"/>
                </a:lnTo>
                <a:lnTo>
                  <a:pt x="2211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0350792" y="6288584"/>
            <a:ext cx="25400" cy="220979"/>
          </a:xfrm>
          <a:custGeom>
            <a:avLst/>
            <a:gdLst/>
            <a:ahLst/>
            <a:cxnLst/>
            <a:rect l="l" t="t" r="r" b="b"/>
            <a:pathLst>
              <a:path w="25400" h="220979">
                <a:moveTo>
                  <a:pt x="25163" y="0"/>
                </a:moveTo>
                <a:lnTo>
                  <a:pt x="0" y="15314"/>
                </a:lnTo>
                <a:lnTo>
                  <a:pt x="0" y="220497"/>
                </a:lnTo>
                <a:lnTo>
                  <a:pt x="25163" y="220497"/>
                </a:lnTo>
                <a:lnTo>
                  <a:pt x="25163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1480019" y="631232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915" y="0"/>
                </a:lnTo>
              </a:path>
            </a:pathLst>
          </a:custGeom>
          <a:ln w="27557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10416362" y="6350595"/>
            <a:ext cx="128905" cy="158750"/>
          </a:xfrm>
          <a:custGeom>
            <a:avLst/>
            <a:gdLst/>
            <a:ahLst/>
            <a:cxnLst/>
            <a:rect l="l" t="t" r="r" b="b"/>
            <a:pathLst>
              <a:path w="128904" h="158750">
                <a:moveTo>
                  <a:pt x="24400" y="3070"/>
                </a:moveTo>
                <a:lnTo>
                  <a:pt x="0" y="3070"/>
                </a:lnTo>
                <a:lnTo>
                  <a:pt x="0" y="158486"/>
                </a:lnTo>
                <a:lnTo>
                  <a:pt x="24400" y="158486"/>
                </a:lnTo>
                <a:lnTo>
                  <a:pt x="24400" y="69673"/>
                </a:lnTo>
                <a:lnTo>
                  <a:pt x="26427" y="54316"/>
                </a:lnTo>
                <a:lnTo>
                  <a:pt x="32223" y="41461"/>
                </a:lnTo>
                <a:lnTo>
                  <a:pt x="41357" y="31693"/>
                </a:lnTo>
                <a:lnTo>
                  <a:pt x="53403" y="25599"/>
                </a:lnTo>
                <a:lnTo>
                  <a:pt x="120108" y="25599"/>
                </a:lnTo>
                <a:lnTo>
                  <a:pt x="119620" y="24553"/>
                </a:lnTo>
                <a:lnTo>
                  <a:pt x="117600" y="22458"/>
                </a:lnTo>
                <a:lnTo>
                  <a:pt x="26882" y="22458"/>
                </a:lnTo>
                <a:lnTo>
                  <a:pt x="24400" y="3070"/>
                </a:lnTo>
                <a:close/>
              </a:path>
              <a:path w="128904" h="158750">
                <a:moveTo>
                  <a:pt x="120108" y="25599"/>
                </a:moveTo>
                <a:lnTo>
                  <a:pt x="53403" y="25599"/>
                </a:lnTo>
                <a:lnTo>
                  <a:pt x="71423" y="26427"/>
                </a:lnTo>
                <a:lnTo>
                  <a:pt x="85231" y="30765"/>
                </a:lnTo>
                <a:lnTo>
                  <a:pt x="95111" y="38314"/>
                </a:lnTo>
                <a:lnTo>
                  <a:pt x="101346" y="48773"/>
                </a:lnTo>
                <a:lnTo>
                  <a:pt x="104220" y="61842"/>
                </a:lnTo>
                <a:lnTo>
                  <a:pt x="104493" y="158486"/>
                </a:lnTo>
                <a:lnTo>
                  <a:pt x="128884" y="158486"/>
                </a:lnTo>
                <a:lnTo>
                  <a:pt x="128818" y="61842"/>
                </a:lnTo>
                <a:lnTo>
                  <a:pt x="127886" y="48586"/>
                </a:lnTo>
                <a:lnTo>
                  <a:pt x="124829" y="35724"/>
                </a:lnTo>
                <a:lnTo>
                  <a:pt x="120108" y="25599"/>
                </a:lnTo>
                <a:close/>
              </a:path>
              <a:path w="128904" h="158750">
                <a:moveTo>
                  <a:pt x="72440" y="0"/>
                </a:moveTo>
                <a:lnTo>
                  <a:pt x="58826" y="1375"/>
                </a:lnTo>
                <a:lnTo>
                  <a:pt x="46696" y="5538"/>
                </a:lnTo>
                <a:lnTo>
                  <a:pt x="36048" y="12547"/>
                </a:lnTo>
                <a:lnTo>
                  <a:pt x="26882" y="22458"/>
                </a:lnTo>
                <a:lnTo>
                  <a:pt x="117600" y="22458"/>
                </a:lnTo>
                <a:lnTo>
                  <a:pt x="74784" y="37"/>
                </a:lnTo>
                <a:lnTo>
                  <a:pt x="7244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10665676" y="6350595"/>
            <a:ext cx="153670" cy="161290"/>
          </a:xfrm>
          <a:custGeom>
            <a:avLst/>
            <a:gdLst/>
            <a:ahLst/>
            <a:cxnLst/>
            <a:rect l="l" t="t" r="r" b="b"/>
            <a:pathLst>
              <a:path w="153670" h="161290">
                <a:moveTo>
                  <a:pt x="77033" y="0"/>
                </a:moveTo>
                <a:lnTo>
                  <a:pt x="39658" y="9722"/>
                </a:lnTo>
                <a:lnTo>
                  <a:pt x="10902" y="40531"/>
                </a:lnTo>
                <a:lnTo>
                  <a:pt x="0" y="81161"/>
                </a:lnTo>
                <a:lnTo>
                  <a:pt x="1284" y="96256"/>
                </a:lnTo>
                <a:lnTo>
                  <a:pt x="18793" y="134559"/>
                </a:lnTo>
                <a:lnTo>
                  <a:pt x="52185" y="157601"/>
                </a:lnTo>
                <a:lnTo>
                  <a:pt x="65822" y="160826"/>
                </a:lnTo>
                <a:lnTo>
                  <a:pt x="81905" y="160339"/>
                </a:lnTo>
                <a:lnTo>
                  <a:pt x="118425" y="148978"/>
                </a:lnTo>
                <a:lnTo>
                  <a:pt x="130404" y="138575"/>
                </a:lnTo>
                <a:lnTo>
                  <a:pt x="77798" y="138575"/>
                </a:lnTo>
                <a:lnTo>
                  <a:pt x="63870" y="136641"/>
                </a:lnTo>
                <a:lnTo>
                  <a:pt x="32821" y="111423"/>
                </a:lnTo>
                <a:lnTo>
                  <a:pt x="25203" y="80396"/>
                </a:lnTo>
                <a:lnTo>
                  <a:pt x="26941" y="64841"/>
                </a:lnTo>
                <a:lnTo>
                  <a:pt x="49752" y="30804"/>
                </a:lnTo>
                <a:lnTo>
                  <a:pt x="75555" y="22981"/>
                </a:lnTo>
                <a:lnTo>
                  <a:pt x="130477" y="22981"/>
                </a:lnTo>
                <a:lnTo>
                  <a:pt x="124792" y="17283"/>
                </a:lnTo>
                <a:lnTo>
                  <a:pt x="113592" y="9528"/>
                </a:lnTo>
                <a:lnTo>
                  <a:pt x="101070" y="3928"/>
                </a:lnTo>
                <a:lnTo>
                  <a:pt x="87447" y="711"/>
                </a:lnTo>
                <a:lnTo>
                  <a:pt x="77033" y="0"/>
                </a:lnTo>
                <a:close/>
              </a:path>
              <a:path w="153670" h="161290">
                <a:moveTo>
                  <a:pt x="130477" y="22981"/>
                </a:moveTo>
                <a:lnTo>
                  <a:pt x="75555" y="22981"/>
                </a:lnTo>
                <a:lnTo>
                  <a:pt x="89388" y="24891"/>
                </a:lnTo>
                <a:lnTo>
                  <a:pt x="101734" y="30327"/>
                </a:lnTo>
                <a:lnTo>
                  <a:pt x="125774" y="63305"/>
                </a:lnTo>
                <a:lnTo>
                  <a:pt x="128152" y="81161"/>
                </a:lnTo>
                <a:lnTo>
                  <a:pt x="126407" y="96712"/>
                </a:lnTo>
                <a:lnTo>
                  <a:pt x="103559" y="130750"/>
                </a:lnTo>
                <a:lnTo>
                  <a:pt x="77798" y="138575"/>
                </a:lnTo>
                <a:lnTo>
                  <a:pt x="130404" y="138575"/>
                </a:lnTo>
                <a:lnTo>
                  <a:pt x="151977" y="95903"/>
                </a:lnTo>
                <a:lnTo>
                  <a:pt x="153254" y="80396"/>
                </a:lnTo>
                <a:lnTo>
                  <a:pt x="151969" y="65289"/>
                </a:lnTo>
                <a:lnTo>
                  <a:pt x="148259" y="51197"/>
                </a:lnTo>
                <a:lnTo>
                  <a:pt x="142346" y="38346"/>
                </a:lnTo>
                <a:lnTo>
                  <a:pt x="134451" y="26965"/>
                </a:lnTo>
                <a:lnTo>
                  <a:pt x="130477" y="22981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10849419" y="6351370"/>
            <a:ext cx="83185" cy="158115"/>
          </a:xfrm>
          <a:custGeom>
            <a:avLst/>
            <a:gdLst/>
            <a:ahLst/>
            <a:cxnLst/>
            <a:rect l="l" t="t" r="r" b="b"/>
            <a:pathLst>
              <a:path w="83184" h="158115">
                <a:moveTo>
                  <a:pt x="24390" y="2295"/>
                </a:moveTo>
                <a:lnTo>
                  <a:pt x="0" y="2295"/>
                </a:lnTo>
                <a:lnTo>
                  <a:pt x="0" y="157711"/>
                </a:lnTo>
                <a:lnTo>
                  <a:pt x="24390" y="157711"/>
                </a:lnTo>
                <a:lnTo>
                  <a:pt x="24390" y="95700"/>
                </a:lnTo>
                <a:lnTo>
                  <a:pt x="25724" y="78808"/>
                </a:lnTo>
                <a:lnTo>
                  <a:pt x="29599" y="63861"/>
                </a:lnTo>
                <a:lnTo>
                  <a:pt x="35824" y="51101"/>
                </a:lnTo>
                <a:lnTo>
                  <a:pt x="44210" y="40770"/>
                </a:lnTo>
                <a:lnTo>
                  <a:pt x="49662" y="36739"/>
                </a:lnTo>
                <a:lnTo>
                  <a:pt x="24390" y="36739"/>
                </a:lnTo>
                <a:lnTo>
                  <a:pt x="24390" y="2295"/>
                </a:lnTo>
                <a:close/>
              </a:path>
              <a:path w="83184" h="158115">
                <a:moveTo>
                  <a:pt x="83131" y="0"/>
                </a:moveTo>
                <a:lnTo>
                  <a:pt x="81607" y="0"/>
                </a:lnTo>
                <a:lnTo>
                  <a:pt x="68830" y="964"/>
                </a:lnTo>
                <a:lnTo>
                  <a:pt x="27416" y="31240"/>
                </a:lnTo>
                <a:lnTo>
                  <a:pt x="24390" y="36739"/>
                </a:lnTo>
                <a:lnTo>
                  <a:pt x="49662" y="36739"/>
                </a:lnTo>
                <a:lnTo>
                  <a:pt x="54565" y="33113"/>
                </a:lnTo>
                <a:lnTo>
                  <a:pt x="66700" y="28373"/>
                </a:lnTo>
                <a:lnTo>
                  <a:pt x="83131" y="26791"/>
                </a:lnTo>
                <a:lnTo>
                  <a:pt x="83131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10956941" y="6350595"/>
            <a:ext cx="222250" cy="158750"/>
          </a:xfrm>
          <a:custGeom>
            <a:avLst/>
            <a:gdLst/>
            <a:ahLst/>
            <a:cxnLst/>
            <a:rect l="l" t="t" r="r" b="b"/>
            <a:pathLst>
              <a:path w="222250" h="158750">
                <a:moveTo>
                  <a:pt x="24390" y="3070"/>
                </a:moveTo>
                <a:lnTo>
                  <a:pt x="0" y="3070"/>
                </a:lnTo>
                <a:lnTo>
                  <a:pt x="0" y="158486"/>
                </a:lnTo>
                <a:lnTo>
                  <a:pt x="24390" y="158486"/>
                </a:lnTo>
                <a:lnTo>
                  <a:pt x="24390" y="70438"/>
                </a:lnTo>
                <a:lnTo>
                  <a:pt x="26408" y="54667"/>
                </a:lnTo>
                <a:lnTo>
                  <a:pt x="32125" y="41412"/>
                </a:lnTo>
                <a:lnTo>
                  <a:pt x="41035" y="31384"/>
                </a:lnTo>
                <a:lnTo>
                  <a:pt x="52631" y="25296"/>
                </a:lnTo>
                <a:lnTo>
                  <a:pt x="212671" y="25296"/>
                </a:lnTo>
                <a:lnTo>
                  <a:pt x="210459" y="21415"/>
                </a:lnTo>
                <a:lnTo>
                  <a:pt x="27402" y="21415"/>
                </a:lnTo>
                <a:lnTo>
                  <a:pt x="24390" y="3070"/>
                </a:lnTo>
                <a:close/>
              </a:path>
              <a:path w="222250" h="158750">
                <a:moveTo>
                  <a:pt x="212671" y="25296"/>
                </a:moveTo>
                <a:lnTo>
                  <a:pt x="52631" y="25296"/>
                </a:lnTo>
                <a:lnTo>
                  <a:pt x="69810" y="26391"/>
                </a:lnTo>
                <a:lnTo>
                  <a:pt x="82648" y="31328"/>
                </a:lnTo>
                <a:lnTo>
                  <a:pt x="91471" y="39824"/>
                </a:lnTo>
                <a:lnTo>
                  <a:pt x="96603" y="51593"/>
                </a:lnTo>
                <a:lnTo>
                  <a:pt x="98317" y="65916"/>
                </a:lnTo>
                <a:lnTo>
                  <a:pt x="98375" y="158486"/>
                </a:lnTo>
                <a:lnTo>
                  <a:pt x="123579" y="158486"/>
                </a:lnTo>
                <a:lnTo>
                  <a:pt x="123579" y="68908"/>
                </a:lnTo>
                <a:lnTo>
                  <a:pt x="125022" y="55056"/>
                </a:lnTo>
                <a:lnTo>
                  <a:pt x="129371" y="43172"/>
                </a:lnTo>
                <a:lnTo>
                  <a:pt x="140685" y="31450"/>
                </a:lnTo>
                <a:lnTo>
                  <a:pt x="151382" y="25405"/>
                </a:lnTo>
                <a:lnTo>
                  <a:pt x="212733" y="25405"/>
                </a:lnTo>
                <a:close/>
              </a:path>
              <a:path w="222250" h="158750">
                <a:moveTo>
                  <a:pt x="212733" y="25405"/>
                </a:moveTo>
                <a:lnTo>
                  <a:pt x="151382" y="25405"/>
                </a:lnTo>
                <a:lnTo>
                  <a:pt x="168518" y="26410"/>
                </a:lnTo>
                <a:lnTo>
                  <a:pt x="181385" y="31208"/>
                </a:lnTo>
                <a:lnTo>
                  <a:pt x="190299" y="39553"/>
                </a:lnTo>
                <a:lnTo>
                  <a:pt x="195577" y="51204"/>
                </a:lnTo>
                <a:lnTo>
                  <a:pt x="197536" y="65916"/>
                </a:lnTo>
                <a:lnTo>
                  <a:pt x="197564" y="158486"/>
                </a:lnTo>
                <a:lnTo>
                  <a:pt x="221955" y="158486"/>
                </a:lnTo>
                <a:lnTo>
                  <a:pt x="221955" y="62786"/>
                </a:lnTo>
                <a:lnTo>
                  <a:pt x="220504" y="46054"/>
                </a:lnTo>
                <a:lnTo>
                  <a:pt x="216279" y="31626"/>
                </a:lnTo>
                <a:lnTo>
                  <a:pt x="212733" y="25405"/>
                </a:lnTo>
                <a:close/>
              </a:path>
              <a:path w="222250" h="158750">
                <a:moveTo>
                  <a:pt x="75063" y="251"/>
                </a:moveTo>
                <a:lnTo>
                  <a:pt x="58113" y="1919"/>
                </a:lnTo>
                <a:lnTo>
                  <a:pt x="45043" y="6632"/>
                </a:lnTo>
                <a:lnTo>
                  <a:pt x="35067" y="13446"/>
                </a:lnTo>
                <a:lnTo>
                  <a:pt x="27402" y="21415"/>
                </a:lnTo>
                <a:lnTo>
                  <a:pt x="210459" y="21415"/>
                </a:lnTo>
                <a:lnTo>
                  <a:pt x="121166" y="21396"/>
                </a:lnTo>
                <a:lnTo>
                  <a:pt x="111011" y="13941"/>
                </a:lnTo>
                <a:lnTo>
                  <a:pt x="100009" y="7537"/>
                </a:lnTo>
                <a:lnTo>
                  <a:pt x="88060" y="2776"/>
                </a:lnTo>
                <a:lnTo>
                  <a:pt x="75063" y="251"/>
                </a:lnTo>
                <a:close/>
              </a:path>
              <a:path w="222250" h="158750">
                <a:moveTo>
                  <a:pt x="166974" y="0"/>
                </a:moveTo>
                <a:lnTo>
                  <a:pt x="153683" y="1313"/>
                </a:lnTo>
                <a:lnTo>
                  <a:pt x="141647" y="5286"/>
                </a:lnTo>
                <a:lnTo>
                  <a:pt x="130823" y="11965"/>
                </a:lnTo>
                <a:lnTo>
                  <a:pt x="121166" y="21396"/>
                </a:lnTo>
                <a:lnTo>
                  <a:pt x="210448" y="21396"/>
                </a:lnTo>
                <a:lnTo>
                  <a:pt x="175464" y="532"/>
                </a:lnTo>
                <a:lnTo>
                  <a:pt x="1669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11351968" y="6300072"/>
            <a:ext cx="98425" cy="210820"/>
          </a:xfrm>
          <a:custGeom>
            <a:avLst/>
            <a:gdLst/>
            <a:ahLst/>
            <a:cxnLst/>
            <a:rect l="l" t="t" r="r" b="b"/>
            <a:pathLst>
              <a:path w="98425" h="210820">
                <a:moveTo>
                  <a:pt x="51830" y="77325"/>
                </a:moveTo>
                <a:lnTo>
                  <a:pt x="27439" y="77325"/>
                </a:lnTo>
                <a:lnTo>
                  <a:pt x="27439" y="166903"/>
                </a:lnTo>
                <a:lnTo>
                  <a:pt x="30482" y="187157"/>
                </a:lnTo>
                <a:lnTo>
                  <a:pt x="38319" y="200190"/>
                </a:lnTo>
                <a:lnTo>
                  <a:pt x="49010" y="207534"/>
                </a:lnTo>
                <a:lnTo>
                  <a:pt x="60616" y="210720"/>
                </a:lnTo>
                <a:lnTo>
                  <a:pt x="76911" y="210297"/>
                </a:lnTo>
                <a:lnTo>
                  <a:pt x="88282" y="207899"/>
                </a:lnTo>
                <a:lnTo>
                  <a:pt x="96851" y="204418"/>
                </a:lnTo>
                <a:lnTo>
                  <a:pt x="96851" y="187574"/>
                </a:lnTo>
                <a:lnTo>
                  <a:pt x="74696" y="187574"/>
                </a:lnTo>
                <a:lnTo>
                  <a:pt x="60470" y="184118"/>
                </a:lnTo>
                <a:lnTo>
                  <a:pt x="53033" y="173579"/>
                </a:lnTo>
                <a:lnTo>
                  <a:pt x="51830" y="77325"/>
                </a:lnTo>
                <a:close/>
              </a:path>
              <a:path w="98425" h="210820">
                <a:moveTo>
                  <a:pt x="96851" y="181442"/>
                </a:moveTo>
                <a:lnTo>
                  <a:pt x="94513" y="182207"/>
                </a:lnTo>
                <a:lnTo>
                  <a:pt x="87704" y="186043"/>
                </a:lnTo>
                <a:lnTo>
                  <a:pt x="81607" y="187574"/>
                </a:lnTo>
                <a:lnTo>
                  <a:pt x="96851" y="187574"/>
                </a:lnTo>
                <a:lnTo>
                  <a:pt x="96851" y="181442"/>
                </a:lnTo>
                <a:close/>
              </a:path>
              <a:path w="98425" h="210820">
                <a:moveTo>
                  <a:pt x="98375" y="53594"/>
                </a:moveTo>
                <a:lnTo>
                  <a:pt x="0" y="53594"/>
                </a:lnTo>
                <a:lnTo>
                  <a:pt x="0" y="77325"/>
                </a:lnTo>
                <a:lnTo>
                  <a:pt x="98375" y="77325"/>
                </a:lnTo>
                <a:lnTo>
                  <a:pt x="98375" y="53594"/>
                </a:lnTo>
                <a:close/>
              </a:path>
              <a:path w="98425" h="210820">
                <a:moveTo>
                  <a:pt x="51830" y="0"/>
                </a:moveTo>
                <a:lnTo>
                  <a:pt x="27439" y="14548"/>
                </a:lnTo>
                <a:lnTo>
                  <a:pt x="27439" y="53594"/>
                </a:lnTo>
                <a:lnTo>
                  <a:pt x="51830" y="53594"/>
                </a:lnTo>
                <a:lnTo>
                  <a:pt x="5183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11535711" y="6350612"/>
            <a:ext cx="136525" cy="161925"/>
          </a:xfrm>
          <a:custGeom>
            <a:avLst/>
            <a:gdLst/>
            <a:ahLst/>
            <a:cxnLst/>
            <a:rect l="l" t="t" r="r" b="b"/>
            <a:pathLst>
              <a:path w="136525" h="161925">
                <a:moveTo>
                  <a:pt x="77322" y="0"/>
                </a:moveTo>
                <a:lnTo>
                  <a:pt x="39608" y="9620"/>
                </a:lnTo>
                <a:lnTo>
                  <a:pt x="10969" y="40413"/>
                </a:lnTo>
                <a:lnTo>
                  <a:pt x="0" y="81144"/>
                </a:lnTo>
                <a:lnTo>
                  <a:pt x="992" y="94403"/>
                </a:lnTo>
                <a:lnTo>
                  <a:pt x="15199" y="130062"/>
                </a:lnTo>
                <a:lnTo>
                  <a:pt x="48945" y="156113"/>
                </a:lnTo>
                <a:lnTo>
                  <a:pt x="71412" y="161416"/>
                </a:lnTo>
                <a:lnTo>
                  <a:pt x="88417" y="160025"/>
                </a:lnTo>
                <a:lnTo>
                  <a:pt x="102537" y="156155"/>
                </a:lnTo>
                <a:lnTo>
                  <a:pt x="114180" y="150442"/>
                </a:lnTo>
                <a:lnTo>
                  <a:pt x="123753" y="143525"/>
                </a:lnTo>
                <a:lnTo>
                  <a:pt x="130162" y="137461"/>
                </a:lnTo>
                <a:lnTo>
                  <a:pt x="86495" y="137461"/>
                </a:lnTo>
                <a:lnTo>
                  <a:pt x="70028" y="136245"/>
                </a:lnTo>
                <a:lnTo>
                  <a:pt x="35505" y="115212"/>
                </a:lnTo>
                <a:lnTo>
                  <a:pt x="25203" y="80378"/>
                </a:lnTo>
                <a:lnTo>
                  <a:pt x="26982" y="64883"/>
                </a:lnTo>
                <a:lnTo>
                  <a:pt x="32004" y="51067"/>
                </a:lnTo>
                <a:lnTo>
                  <a:pt x="39799" y="39448"/>
                </a:lnTo>
                <a:lnTo>
                  <a:pt x="49898" y="30546"/>
                </a:lnTo>
                <a:lnTo>
                  <a:pt x="61830" y="24877"/>
                </a:lnTo>
                <a:lnTo>
                  <a:pt x="131591" y="24877"/>
                </a:lnTo>
                <a:lnTo>
                  <a:pt x="126772" y="19839"/>
                </a:lnTo>
                <a:lnTo>
                  <a:pt x="117778" y="12503"/>
                </a:lnTo>
                <a:lnTo>
                  <a:pt x="106789" y="6266"/>
                </a:lnTo>
                <a:lnTo>
                  <a:pt x="93429" y="1857"/>
                </a:lnTo>
                <a:lnTo>
                  <a:pt x="77322" y="0"/>
                </a:lnTo>
                <a:close/>
              </a:path>
              <a:path w="136525" h="161925">
                <a:moveTo>
                  <a:pt x="120428" y="114832"/>
                </a:moveTo>
                <a:lnTo>
                  <a:pt x="119717" y="116363"/>
                </a:lnTo>
                <a:lnTo>
                  <a:pt x="108972" y="126297"/>
                </a:lnTo>
                <a:lnTo>
                  <a:pt x="97980" y="133357"/>
                </a:lnTo>
                <a:lnTo>
                  <a:pt x="86495" y="137461"/>
                </a:lnTo>
                <a:lnTo>
                  <a:pt x="130162" y="137461"/>
                </a:lnTo>
                <a:lnTo>
                  <a:pt x="131663" y="136041"/>
                </a:lnTo>
                <a:lnTo>
                  <a:pt x="136486" y="130901"/>
                </a:lnTo>
                <a:lnTo>
                  <a:pt x="120428" y="114832"/>
                </a:lnTo>
                <a:close/>
              </a:path>
              <a:path w="136525" h="161925">
                <a:moveTo>
                  <a:pt x="131591" y="24877"/>
                </a:moveTo>
                <a:lnTo>
                  <a:pt x="61830" y="24877"/>
                </a:lnTo>
                <a:lnTo>
                  <a:pt x="79868" y="25225"/>
                </a:lnTo>
                <a:lnTo>
                  <a:pt x="93668" y="28268"/>
                </a:lnTo>
                <a:lnTo>
                  <a:pt x="104130" y="33401"/>
                </a:lnTo>
                <a:lnTo>
                  <a:pt x="112154" y="40020"/>
                </a:lnTo>
                <a:lnTo>
                  <a:pt x="118904" y="46689"/>
                </a:lnTo>
                <a:lnTo>
                  <a:pt x="134961" y="28315"/>
                </a:lnTo>
                <a:lnTo>
                  <a:pt x="134148" y="27549"/>
                </a:lnTo>
                <a:lnTo>
                  <a:pt x="131591" y="24877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11205523" y="6350595"/>
            <a:ext cx="130810" cy="160655"/>
          </a:xfrm>
          <a:custGeom>
            <a:avLst/>
            <a:gdLst/>
            <a:ahLst/>
            <a:cxnLst/>
            <a:rect l="l" t="t" r="r" b="b"/>
            <a:pathLst>
              <a:path w="130809" h="160654">
                <a:moveTo>
                  <a:pt x="119246" y="23270"/>
                </a:moveTo>
                <a:lnTo>
                  <a:pt x="57775" y="23270"/>
                </a:lnTo>
                <a:lnTo>
                  <a:pt x="75768" y="24611"/>
                </a:lnTo>
                <a:lnTo>
                  <a:pt x="89511" y="29098"/>
                </a:lnTo>
                <a:lnTo>
                  <a:pt x="99162" y="36897"/>
                </a:lnTo>
                <a:lnTo>
                  <a:pt x="104876" y="48178"/>
                </a:lnTo>
                <a:lnTo>
                  <a:pt x="106809" y="63108"/>
                </a:lnTo>
                <a:lnTo>
                  <a:pt x="63314" y="63551"/>
                </a:lnTo>
                <a:lnTo>
                  <a:pt x="45590" y="64878"/>
                </a:lnTo>
                <a:lnTo>
                  <a:pt x="8929" y="83877"/>
                </a:lnTo>
                <a:lnTo>
                  <a:pt x="0" y="112544"/>
                </a:lnTo>
                <a:lnTo>
                  <a:pt x="2338" y="127706"/>
                </a:lnTo>
                <a:lnTo>
                  <a:pt x="8770" y="140130"/>
                </a:lnTo>
                <a:lnTo>
                  <a:pt x="18420" y="149768"/>
                </a:lnTo>
                <a:lnTo>
                  <a:pt x="30413" y="156574"/>
                </a:lnTo>
                <a:lnTo>
                  <a:pt x="43875" y="160504"/>
                </a:lnTo>
                <a:lnTo>
                  <a:pt x="62739" y="159775"/>
                </a:lnTo>
                <a:lnTo>
                  <a:pt x="77792" y="156807"/>
                </a:lnTo>
                <a:lnTo>
                  <a:pt x="89541" y="152197"/>
                </a:lnTo>
                <a:lnTo>
                  <a:pt x="98495" y="146541"/>
                </a:lnTo>
                <a:lnTo>
                  <a:pt x="105161" y="140435"/>
                </a:lnTo>
                <a:lnTo>
                  <a:pt x="130388" y="140435"/>
                </a:lnTo>
                <a:lnTo>
                  <a:pt x="130388" y="138805"/>
                </a:lnTo>
                <a:lnTo>
                  <a:pt x="72789" y="138805"/>
                </a:lnTo>
                <a:lnTo>
                  <a:pt x="51560" y="137445"/>
                </a:lnTo>
                <a:lnTo>
                  <a:pt x="37327" y="132362"/>
                </a:lnTo>
                <a:lnTo>
                  <a:pt x="29001" y="124716"/>
                </a:lnTo>
                <a:lnTo>
                  <a:pt x="25498" y="115666"/>
                </a:lnTo>
                <a:lnTo>
                  <a:pt x="25203" y="111014"/>
                </a:lnTo>
                <a:lnTo>
                  <a:pt x="26933" y="101167"/>
                </a:lnTo>
                <a:lnTo>
                  <a:pt x="33522" y="92013"/>
                </a:lnTo>
                <a:lnTo>
                  <a:pt x="47070" y="85488"/>
                </a:lnTo>
                <a:lnTo>
                  <a:pt x="106810" y="83456"/>
                </a:lnTo>
                <a:lnTo>
                  <a:pt x="130388" y="83456"/>
                </a:lnTo>
                <a:lnTo>
                  <a:pt x="130355" y="63108"/>
                </a:lnTo>
                <a:lnTo>
                  <a:pt x="129308" y="49043"/>
                </a:lnTo>
                <a:lnTo>
                  <a:pt x="126111" y="35980"/>
                </a:lnTo>
                <a:lnTo>
                  <a:pt x="120863" y="24861"/>
                </a:lnTo>
                <a:lnTo>
                  <a:pt x="119246" y="23270"/>
                </a:lnTo>
                <a:close/>
              </a:path>
              <a:path w="130809" h="160654">
                <a:moveTo>
                  <a:pt x="130388" y="140435"/>
                </a:moveTo>
                <a:lnTo>
                  <a:pt x="105161" y="140435"/>
                </a:lnTo>
                <a:lnTo>
                  <a:pt x="106810" y="158486"/>
                </a:lnTo>
                <a:lnTo>
                  <a:pt x="130388" y="158486"/>
                </a:lnTo>
                <a:lnTo>
                  <a:pt x="130388" y="140435"/>
                </a:lnTo>
                <a:close/>
              </a:path>
              <a:path w="130809" h="160654">
                <a:moveTo>
                  <a:pt x="130388" y="83456"/>
                </a:moveTo>
                <a:lnTo>
                  <a:pt x="106810" y="83456"/>
                </a:lnTo>
                <a:lnTo>
                  <a:pt x="106791" y="101167"/>
                </a:lnTo>
                <a:lnTo>
                  <a:pt x="104330" y="114182"/>
                </a:lnTo>
                <a:lnTo>
                  <a:pt x="97362" y="125263"/>
                </a:lnTo>
                <a:lnTo>
                  <a:pt x="86612" y="133681"/>
                </a:lnTo>
                <a:lnTo>
                  <a:pt x="72789" y="138805"/>
                </a:lnTo>
                <a:lnTo>
                  <a:pt x="130388" y="138805"/>
                </a:lnTo>
                <a:lnTo>
                  <a:pt x="130388" y="83456"/>
                </a:lnTo>
                <a:close/>
              </a:path>
              <a:path w="130809" h="160654">
                <a:moveTo>
                  <a:pt x="67074" y="0"/>
                </a:moveTo>
                <a:lnTo>
                  <a:pt x="27270" y="7396"/>
                </a:lnTo>
                <a:lnTo>
                  <a:pt x="13008" y="13783"/>
                </a:lnTo>
                <a:lnTo>
                  <a:pt x="20630" y="35219"/>
                </a:lnTo>
                <a:lnTo>
                  <a:pt x="22154" y="34454"/>
                </a:lnTo>
                <a:lnTo>
                  <a:pt x="32581" y="29475"/>
                </a:lnTo>
                <a:lnTo>
                  <a:pt x="44382" y="25529"/>
                </a:lnTo>
                <a:lnTo>
                  <a:pt x="57775" y="23270"/>
                </a:lnTo>
                <a:lnTo>
                  <a:pt x="119246" y="23270"/>
                </a:lnTo>
                <a:lnTo>
                  <a:pt x="110326" y="14491"/>
                </a:lnTo>
                <a:lnTo>
                  <a:pt x="99560" y="7211"/>
                </a:lnTo>
                <a:lnTo>
                  <a:pt x="88213" y="2639"/>
                </a:lnTo>
                <a:lnTo>
                  <a:pt x="75937" y="393"/>
                </a:lnTo>
                <a:lnTo>
                  <a:pt x="670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0563540" y="6286288"/>
            <a:ext cx="98425" cy="222885"/>
          </a:xfrm>
          <a:custGeom>
            <a:avLst/>
            <a:gdLst/>
            <a:ahLst/>
            <a:cxnLst/>
            <a:rect l="l" t="t" r="r" b="b"/>
            <a:pathLst>
              <a:path w="98425" h="222884">
                <a:moveTo>
                  <a:pt x="51830" y="91108"/>
                </a:moveTo>
                <a:lnTo>
                  <a:pt x="27439" y="91108"/>
                </a:lnTo>
                <a:lnTo>
                  <a:pt x="27439" y="222793"/>
                </a:lnTo>
                <a:lnTo>
                  <a:pt x="51830" y="222793"/>
                </a:lnTo>
                <a:lnTo>
                  <a:pt x="51830" y="91108"/>
                </a:lnTo>
                <a:close/>
              </a:path>
              <a:path w="98425" h="222884">
                <a:moveTo>
                  <a:pt x="98375" y="67377"/>
                </a:moveTo>
                <a:lnTo>
                  <a:pt x="0" y="67377"/>
                </a:lnTo>
                <a:lnTo>
                  <a:pt x="0" y="91108"/>
                </a:lnTo>
                <a:lnTo>
                  <a:pt x="98375" y="91108"/>
                </a:lnTo>
                <a:lnTo>
                  <a:pt x="98375" y="67377"/>
                </a:lnTo>
                <a:close/>
              </a:path>
              <a:path w="98425" h="222884">
                <a:moveTo>
                  <a:pt x="82318" y="0"/>
                </a:moveTo>
                <a:lnTo>
                  <a:pt x="72460" y="0"/>
                </a:lnTo>
                <a:lnTo>
                  <a:pt x="58466" y="1615"/>
                </a:lnTo>
                <a:lnTo>
                  <a:pt x="31061" y="28604"/>
                </a:lnTo>
                <a:lnTo>
                  <a:pt x="27439" y="67377"/>
                </a:lnTo>
                <a:lnTo>
                  <a:pt x="51830" y="67377"/>
                </a:lnTo>
                <a:lnTo>
                  <a:pt x="51830" y="52828"/>
                </a:lnTo>
                <a:lnTo>
                  <a:pt x="53860" y="35064"/>
                </a:lnTo>
                <a:lnTo>
                  <a:pt x="60934" y="25247"/>
                </a:lnTo>
                <a:lnTo>
                  <a:pt x="74528" y="22201"/>
                </a:lnTo>
                <a:lnTo>
                  <a:pt x="96851" y="22200"/>
                </a:lnTo>
                <a:lnTo>
                  <a:pt x="96851" y="3825"/>
                </a:lnTo>
                <a:lnTo>
                  <a:pt x="89229" y="765"/>
                </a:lnTo>
                <a:lnTo>
                  <a:pt x="82318" y="0"/>
                </a:lnTo>
                <a:close/>
              </a:path>
              <a:path w="98425" h="222884">
                <a:moveTo>
                  <a:pt x="96851" y="22200"/>
                </a:moveTo>
                <a:lnTo>
                  <a:pt x="81607" y="22200"/>
                </a:lnTo>
                <a:lnTo>
                  <a:pt x="86891" y="23731"/>
                </a:lnTo>
                <a:lnTo>
                  <a:pt x="95326" y="26026"/>
                </a:lnTo>
                <a:lnTo>
                  <a:pt x="96851" y="26802"/>
                </a:lnTo>
                <a:lnTo>
                  <a:pt x="96851" y="2220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11493027" y="6353666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15"/>
                </a:lnTo>
              </a:path>
            </a:pathLst>
          </a:custGeom>
          <a:ln w="24390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11687441" y="6350595"/>
            <a:ext cx="130175" cy="160655"/>
          </a:xfrm>
          <a:custGeom>
            <a:avLst/>
            <a:gdLst/>
            <a:ahLst/>
            <a:cxnLst/>
            <a:rect l="l" t="t" r="r" b="b"/>
            <a:pathLst>
              <a:path w="130175" h="160654">
                <a:moveTo>
                  <a:pt x="118760" y="23336"/>
                </a:moveTo>
                <a:lnTo>
                  <a:pt x="56794" y="23336"/>
                </a:lnTo>
                <a:lnTo>
                  <a:pt x="75033" y="24613"/>
                </a:lnTo>
                <a:lnTo>
                  <a:pt x="88951" y="28977"/>
                </a:lnTo>
                <a:lnTo>
                  <a:pt x="98741" y="36585"/>
                </a:lnTo>
                <a:lnTo>
                  <a:pt x="104592" y="47599"/>
                </a:lnTo>
                <a:lnTo>
                  <a:pt x="106696" y="62176"/>
                </a:lnTo>
                <a:lnTo>
                  <a:pt x="63314" y="63551"/>
                </a:lnTo>
                <a:lnTo>
                  <a:pt x="45316" y="64878"/>
                </a:lnTo>
                <a:lnTo>
                  <a:pt x="8725" y="83877"/>
                </a:lnTo>
                <a:lnTo>
                  <a:pt x="0" y="112544"/>
                </a:lnTo>
                <a:lnTo>
                  <a:pt x="2338" y="127706"/>
                </a:lnTo>
                <a:lnTo>
                  <a:pt x="8770" y="140130"/>
                </a:lnTo>
                <a:lnTo>
                  <a:pt x="18420" y="149768"/>
                </a:lnTo>
                <a:lnTo>
                  <a:pt x="30413" y="156574"/>
                </a:lnTo>
                <a:lnTo>
                  <a:pt x="43875" y="160504"/>
                </a:lnTo>
                <a:lnTo>
                  <a:pt x="62654" y="159772"/>
                </a:lnTo>
                <a:lnTo>
                  <a:pt x="77563" y="156796"/>
                </a:lnTo>
                <a:lnTo>
                  <a:pt x="89195" y="152175"/>
                </a:lnTo>
                <a:lnTo>
                  <a:pt x="98140" y="146507"/>
                </a:lnTo>
                <a:lnTo>
                  <a:pt x="104993" y="140392"/>
                </a:lnTo>
                <a:lnTo>
                  <a:pt x="129575" y="140392"/>
                </a:lnTo>
                <a:lnTo>
                  <a:pt x="129575" y="138686"/>
                </a:lnTo>
                <a:lnTo>
                  <a:pt x="72569" y="138686"/>
                </a:lnTo>
                <a:lnTo>
                  <a:pt x="51420" y="137383"/>
                </a:lnTo>
                <a:lnTo>
                  <a:pt x="37242" y="132314"/>
                </a:lnTo>
                <a:lnTo>
                  <a:pt x="28956" y="124656"/>
                </a:lnTo>
                <a:lnTo>
                  <a:pt x="25485" y="115583"/>
                </a:lnTo>
                <a:lnTo>
                  <a:pt x="25203" y="111014"/>
                </a:lnTo>
                <a:lnTo>
                  <a:pt x="26933" y="101167"/>
                </a:lnTo>
                <a:lnTo>
                  <a:pt x="33522" y="92013"/>
                </a:lnTo>
                <a:lnTo>
                  <a:pt x="47070" y="85488"/>
                </a:lnTo>
                <a:lnTo>
                  <a:pt x="106709" y="83456"/>
                </a:lnTo>
                <a:lnTo>
                  <a:pt x="129575" y="83456"/>
                </a:lnTo>
                <a:lnTo>
                  <a:pt x="129483" y="62176"/>
                </a:lnTo>
                <a:lnTo>
                  <a:pt x="128603" y="49043"/>
                </a:lnTo>
                <a:lnTo>
                  <a:pt x="125577" y="35980"/>
                </a:lnTo>
                <a:lnTo>
                  <a:pt x="120332" y="24861"/>
                </a:lnTo>
                <a:lnTo>
                  <a:pt x="118760" y="23336"/>
                </a:lnTo>
                <a:close/>
              </a:path>
              <a:path w="130175" h="160654">
                <a:moveTo>
                  <a:pt x="129575" y="140392"/>
                </a:moveTo>
                <a:lnTo>
                  <a:pt x="104993" y="140392"/>
                </a:lnTo>
                <a:lnTo>
                  <a:pt x="106709" y="158486"/>
                </a:lnTo>
                <a:lnTo>
                  <a:pt x="129575" y="158486"/>
                </a:lnTo>
                <a:lnTo>
                  <a:pt x="129575" y="140392"/>
                </a:lnTo>
                <a:close/>
              </a:path>
              <a:path w="130175" h="160654">
                <a:moveTo>
                  <a:pt x="129575" y="83456"/>
                </a:moveTo>
                <a:lnTo>
                  <a:pt x="106709" y="83456"/>
                </a:lnTo>
                <a:lnTo>
                  <a:pt x="106689" y="101167"/>
                </a:lnTo>
                <a:lnTo>
                  <a:pt x="104193" y="114073"/>
                </a:lnTo>
                <a:lnTo>
                  <a:pt x="97154" y="125087"/>
                </a:lnTo>
                <a:lnTo>
                  <a:pt x="86358" y="133496"/>
                </a:lnTo>
                <a:lnTo>
                  <a:pt x="72569" y="138686"/>
                </a:lnTo>
                <a:lnTo>
                  <a:pt x="129575" y="138686"/>
                </a:lnTo>
                <a:lnTo>
                  <a:pt x="129575" y="83456"/>
                </a:lnTo>
                <a:close/>
              </a:path>
              <a:path w="130175" h="160654">
                <a:moveTo>
                  <a:pt x="67074" y="0"/>
                </a:moveTo>
                <a:lnTo>
                  <a:pt x="26817" y="7396"/>
                </a:lnTo>
                <a:lnTo>
                  <a:pt x="12195" y="13783"/>
                </a:lnTo>
                <a:lnTo>
                  <a:pt x="19817" y="35219"/>
                </a:lnTo>
                <a:lnTo>
                  <a:pt x="21341" y="34454"/>
                </a:lnTo>
                <a:lnTo>
                  <a:pt x="31965" y="29555"/>
                </a:lnTo>
                <a:lnTo>
                  <a:pt x="43581" y="25643"/>
                </a:lnTo>
                <a:lnTo>
                  <a:pt x="56794" y="23336"/>
                </a:lnTo>
                <a:lnTo>
                  <a:pt x="118760" y="23336"/>
                </a:lnTo>
                <a:lnTo>
                  <a:pt x="109570" y="14419"/>
                </a:lnTo>
                <a:lnTo>
                  <a:pt x="98683" y="7115"/>
                </a:lnTo>
                <a:lnTo>
                  <a:pt x="87344" y="2557"/>
                </a:lnTo>
                <a:lnTo>
                  <a:pt x="75227" y="354"/>
                </a:lnTo>
                <a:lnTo>
                  <a:pt x="670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11826163" y="6353666"/>
            <a:ext cx="14604" cy="18415"/>
          </a:xfrm>
          <a:custGeom>
            <a:avLst/>
            <a:gdLst/>
            <a:ahLst/>
            <a:cxnLst/>
            <a:rect l="l" t="t" r="r" b="b"/>
            <a:pathLst>
              <a:path w="14604" h="18414">
                <a:moveTo>
                  <a:pt x="9248" y="3060"/>
                </a:moveTo>
                <a:lnTo>
                  <a:pt x="6097" y="3060"/>
                </a:lnTo>
                <a:lnTo>
                  <a:pt x="6097" y="18374"/>
                </a:lnTo>
                <a:lnTo>
                  <a:pt x="9248" y="18374"/>
                </a:lnTo>
                <a:lnTo>
                  <a:pt x="9248" y="3060"/>
                </a:lnTo>
                <a:close/>
              </a:path>
              <a:path w="14604" h="18414">
                <a:moveTo>
                  <a:pt x="14532" y="0"/>
                </a:moveTo>
                <a:lnTo>
                  <a:pt x="0" y="0"/>
                </a:lnTo>
                <a:lnTo>
                  <a:pt x="0" y="3060"/>
                </a:lnTo>
                <a:lnTo>
                  <a:pt x="14532" y="3060"/>
                </a:lnTo>
                <a:lnTo>
                  <a:pt x="14532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11844558" y="6353666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4">
                <a:moveTo>
                  <a:pt x="3048" y="0"/>
                </a:moveTo>
                <a:lnTo>
                  <a:pt x="0" y="0"/>
                </a:lnTo>
                <a:lnTo>
                  <a:pt x="0" y="18374"/>
                </a:lnTo>
                <a:lnTo>
                  <a:pt x="3048" y="18374"/>
                </a:lnTo>
                <a:lnTo>
                  <a:pt x="3048" y="5356"/>
                </a:lnTo>
                <a:lnTo>
                  <a:pt x="6411" y="5356"/>
                </a:lnTo>
                <a:lnTo>
                  <a:pt x="3048" y="0"/>
                </a:lnTo>
                <a:close/>
              </a:path>
              <a:path w="17779" h="18414">
                <a:moveTo>
                  <a:pt x="17479" y="5356"/>
                </a:moveTo>
                <a:lnTo>
                  <a:pt x="14431" y="5356"/>
                </a:lnTo>
                <a:lnTo>
                  <a:pt x="14431" y="18374"/>
                </a:lnTo>
                <a:lnTo>
                  <a:pt x="17479" y="18374"/>
                </a:lnTo>
                <a:lnTo>
                  <a:pt x="17479" y="5356"/>
                </a:lnTo>
                <a:close/>
              </a:path>
              <a:path w="17779" h="18414">
                <a:moveTo>
                  <a:pt x="6411" y="5356"/>
                </a:moveTo>
                <a:lnTo>
                  <a:pt x="3048" y="5356"/>
                </a:lnTo>
                <a:lnTo>
                  <a:pt x="8333" y="13773"/>
                </a:lnTo>
                <a:lnTo>
                  <a:pt x="12213" y="8417"/>
                </a:lnTo>
                <a:lnTo>
                  <a:pt x="8333" y="8417"/>
                </a:lnTo>
                <a:lnTo>
                  <a:pt x="6411" y="5356"/>
                </a:lnTo>
                <a:close/>
              </a:path>
              <a:path w="17779" h="18414">
                <a:moveTo>
                  <a:pt x="17479" y="0"/>
                </a:moveTo>
                <a:lnTo>
                  <a:pt x="13719" y="0"/>
                </a:lnTo>
                <a:lnTo>
                  <a:pt x="8333" y="8417"/>
                </a:lnTo>
                <a:lnTo>
                  <a:pt x="12213" y="8417"/>
                </a:lnTo>
                <a:lnTo>
                  <a:pt x="14431" y="5356"/>
                </a:lnTo>
                <a:lnTo>
                  <a:pt x="17479" y="5356"/>
                </a:lnTo>
                <a:lnTo>
                  <a:pt x="1747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11603735" y="0"/>
            <a:ext cx="585470" cy="1576070"/>
          </a:xfrm>
          <a:custGeom>
            <a:avLst/>
            <a:gdLst/>
            <a:ahLst/>
            <a:cxnLst/>
            <a:rect l="l" t="t" r="r" b="b"/>
            <a:pathLst>
              <a:path w="585470" h="1576070">
                <a:moveTo>
                  <a:pt x="585216" y="0"/>
                </a:moveTo>
                <a:lnTo>
                  <a:pt x="0" y="0"/>
                </a:lnTo>
                <a:lnTo>
                  <a:pt x="585216" y="1575815"/>
                </a:lnTo>
                <a:lnTo>
                  <a:pt x="585216" y="0"/>
                </a:lnTo>
                <a:close/>
              </a:path>
            </a:pathLst>
          </a:custGeom>
          <a:solidFill>
            <a:srgbClr val="043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0" y="2692907"/>
            <a:ext cx="1018540" cy="4165600"/>
          </a:xfrm>
          <a:custGeom>
            <a:avLst/>
            <a:gdLst/>
            <a:ahLst/>
            <a:cxnLst/>
            <a:rect l="l" t="t" r="r" b="b"/>
            <a:pathLst>
              <a:path w="1018540" h="4165600">
                <a:moveTo>
                  <a:pt x="1524" y="4165091"/>
                </a:moveTo>
                <a:lnTo>
                  <a:pt x="1019556" y="4165091"/>
                </a:lnTo>
                <a:lnTo>
                  <a:pt x="1523" y="6225"/>
                </a:lnTo>
                <a:lnTo>
                  <a:pt x="1524" y="4165091"/>
                </a:lnTo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4571" y="6499859"/>
            <a:ext cx="2674620" cy="358140"/>
          </a:xfrm>
          <a:custGeom>
            <a:avLst/>
            <a:gdLst/>
            <a:ahLst/>
            <a:cxnLst/>
            <a:rect l="l" t="t" r="r" b="b"/>
            <a:pathLst>
              <a:path w="2674620" h="358140">
                <a:moveTo>
                  <a:pt x="0" y="0"/>
                </a:moveTo>
                <a:lnTo>
                  <a:pt x="0" y="358139"/>
                </a:lnTo>
                <a:lnTo>
                  <a:pt x="2674620" y="358139"/>
                </a:lnTo>
                <a:lnTo>
                  <a:pt x="0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9798" y="385095"/>
            <a:ext cx="11252403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027" y="2303453"/>
            <a:ext cx="10181945" cy="161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6605" y="6370499"/>
            <a:ext cx="20637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33.png"/><Relationship Id="rId7" Type="http://schemas.openxmlformats.org/officeDocument/2006/relationships/image" Target="../media/image9.jpeg"/><Relationship Id="rId6" Type="http://schemas.openxmlformats.org/officeDocument/2006/relationships/image" Target="../media/image32.png"/><Relationship Id="rId5" Type="http://schemas.openxmlformats.org/officeDocument/2006/relationships/image" Target="../media/image8.jpeg"/><Relationship Id="rId4" Type="http://schemas.openxmlformats.org/officeDocument/2006/relationships/image" Target="../media/image31.png"/><Relationship Id="rId3" Type="http://schemas.openxmlformats.org/officeDocument/2006/relationships/image" Target="../media/image7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2.png"/><Relationship Id="rId2" Type="http://schemas.openxmlformats.org/officeDocument/2006/relationships/image" Target="../media/image30.pn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17.jpe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11.png"/><Relationship Id="rId10" Type="http://schemas.openxmlformats.org/officeDocument/2006/relationships/image" Target="../media/image34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Relationship Id="rId33" Type="http://schemas.openxmlformats.org/officeDocument/2006/relationships/notesSlide" Target="../notesSlides/notesSlide6.xml"/><Relationship Id="rId32" Type="http://schemas.openxmlformats.org/officeDocument/2006/relationships/slideLayout" Target="../slideLayouts/slideLayout6.xml"/><Relationship Id="rId31" Type="http://schemas.microsoft.com/office/2007/relationships/hdphoto" Target="../media/hdphoto3.wdp"/><Relationship Id="rId30" Type="http://schemas.microsoft.com/office/2007/relationships/hdphoto" Target="../media/hdphoto2.wdp"/><Relationship Id="rId3" Type="http://schemas.openxmlformats.org/officeDocument/2006/relationships/image" Target="../media/image75.png"/><Relationship Id="rId29" Type="http://schemas.openxmlformats.org/officeDocument/2006/relationships/image" Target="../media/image99.png"/><Relationship Id="rId28" Type="http://schemas.openxmlformats.org/officeDocument/2006/relationships/image" Target="../media/image98.png"/><Relationship Id="rId27" Type="http://schemas.openxmlformats.org/officeDocument/2006/relationships/image" Target="../media/image97.jpeg"/><Relationship Id="rId26" Type="http://schemas.openxmlformats.org/officeDocument/2006/relationships/image" Target="../media/image96.png"/><Relationship Id="rId25" Type="http://schemas.openxmlformats.org/officeDocument/2006/relationships/image" Target="../media/image95.png"/><Relationship Id="rId24" Type="http://schemas.openxmlformats.org/officeDocument/2006/relationships/image" Target="../media/image94.jpeg"/><Relationship Id="rId23" Type="http://schemas.openxmlformats.org/officeDocument/2006/relationships/image" Target="../media/image93.wmf"/><Relationship Id="rId22" Type="http://schemas.openxmlformats.org/officeDocument/2006/relationships/image" Target="../media/image92.jpeg"/><Relationship Id="rId21" Type="http://schemas.openxmlformats.org/officeDocument/2006/relationships/image" Target="../media/image91.png"/><Relationship Id="rId20" Type="http://schemas.openxmlformats.org/officeDocument/2006/relationships/hyperlink" Target="https://www.salesforce.com/" TargetMode="External"/><Relationship Id="rId2" Type="http://schemas.openxmlformats.org/officeDocument/2006/relationships/image" Target="../media/image74.png"/><Relationship Id="rId19" Type="http://schemas.microsoft.com/office/2007/relationships/hdphoto" Target="../media/hdphoto1.wdp"/><Relationship Id="rId18" Type="http://schemas.openxmlformats.org/officeDocument/2006/relationships/image" Target="../media/image90.png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87.png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jpe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5431" y="5000242"/>
            <a:ext cx="2699385" cy="1858010"/>
          </a:xfrm>
          <a:custGeom>
            <a:avLst/>
            <a:gdLst/>
            <a:ahLst/>
            <a:cxnLst/>
            <a:rect l="l" t="t" r="r" b="b"/>
            <a:pathLst>
              <a:path w="2699384" h="1858009">
                <a:moveTo>
                  <a:pt x="2699004" y="0"/>
                </a:moveTo>
                <a:lnTo>
                  <a:pt x="0" y="1857756"/>
                </a:lnTo>
                <a:lnTo>
                  <a:pt x="2434336" y="1854822"/>
                </a:lnTo>
                <a:lnTo>
                  <a:pt x="2460873" y="1669414"/>
                </a:lnTo>
                <a:lnTo>
                  <a:pt x="2500622" y="1391195"/>
                </a:lnTo>
                <a:lnTo>
                  <a:pt x="269900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34327" y="5043630"/>
            <a:ext cx="762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`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23"/>
            <a:ext cx="9584690" cy="6856730"/>
          </a:xfrm>
          <a:custGeom>
            <a:avLst/>
            <a:gdLst/>
            <a:ahLst/>
            <a:cxnLst/>
            <a:rect l="l" t="t" r="r" b="b"/>
            <a:pathLst>
              <a:path w="9584690" h="6856730">
                <a:moveTo>
                  <a:pt x="1916557" y="0"/>
                </a:moveTo>
                <a:lnTo>
                  <a:pt x="0" y="0"/>
                </a:lnTo>
                <a:lnTo>
                  <a:pt x="0" y="6856476"/>
                </a:lnTo>
                <a:lnTo>
                  <a:pt x="7515501" y="6856476"/>
                </a:lnTo>
                <a:lnTo>
                  <a:pt x="9584436" y="4998720"/>
                </a:lnTo>
                <a:lnTo>
                  <a:pt x="6705092" y="997838"/>
                </a:lnTo>
                <a:lnTo>
                  <a:pt x="1916557" y="0"/>
                </a:lnTo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04332" y="0"/>
            <a:ext cx="6484620" cy="4404360"/>
          </a:xfrm>
          <a:custGeom>
            <a:avLst/>
            <a:gdLst/>
            <a:ahLst/>
            <a:cxnLst/>
            <a:rect l="l" t="t" r="r" b="b"/>
            <a:pathLst>
              <a:path w="6484620" h="4404360">
                <a:moveTo>
                  <a:pt x="498963" y="0"/>
                </a:moveTo>
                <a:lnTo>
                  <a:pt x="0" y="381"/>
                </a:lnTo>
                <a:lnTo>
                  <a:pt x="3159506" y="4404360"/>
                </a:lnTo>
                <a:lnTo>
                  <a:pt x="6484619" y="1595409"/>
                </a:lnTo>
                <a:lnTo>
                  <a:pt x="6484619" y="0"/>
                </a:lnTo>
                <a:lnTo>
                  <a:pt x="498963" y="0"/>
                </a:lnTo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56719" y="5960674"/>
            <a:ext cx="332740" cy="897890"/>
          </a:xfrm>
          <a:custGeom>
            <a:avLst/>
            <a:gdLst/>
            <a:ahLst/>
            <a:cxnLst/>
            <a:rect l="l" t="t" r="r" b="b"/>
            <a:pathLst>
              <a:path w="332740" h="897890">
                <a:moveTo>
                  <a:pt x="332232" y="0"/>
                </a:moveTo>
                <a:lnTo>
                  <a:pt x="0" y="897323"/>
                </a:lnTo>
                <a:lnTo>
                  <a:pt x="332232" y="897323"/>
                </a:lnTo>
                <a:lnTo>
                  <a:pt x="332232" y="0"/>
                </a:lnTo>
              </a:path>
            </a:pathLst>
          </a:custGeom>
          <a:solidFill>
            <a:srgbClr val="043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91283" y="0"/>
            <a:ext cx="4486910" cy="934719"/>
          </a:xfrm>
          <a:custGeom>
            <a:avLst/>
            <a:gdLst/>
            <a:ahLst/>
            <a:cxnLst/>
            <a:rect l="l" t="t" r="r" b="b"/>
            <a:pathLst>
              <a:path w="4486910" h="934719">
                <a:moveTo>
                  <a:pt x="136506" y="1524"/>
                </a:moveTo>
                <a:lnTo>
                  <a:pt x="0" y="2667"/>
                </a:lnTo>
                <a:lnTo>
                  <a:pt x="4486656" y="935736"/>
                </a:lnTo>
                <a:lnTo>
                  <a:pt x="4349369" y="746252"/>
                </a:lnTo>
                <a:lnTo>
                  <a:pt x="326747" y="1523"/>
                </a:lnTo>
                <a:lnTo>
                  <a:pt x="136506" y="1524"/>
                </a:lnTo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898629" y="6438643"/>
            <a:ext cx="168910" cy="128905"/>
          </a:xfrm>
          <a:custGeom>
            <a:avLst/>
            <a:gdLst/>
            <a:ahLst/>
            <a:cxnLst/>
            <a:rect l="l" t="t" r="r" b="b"/>
            <a:pathLst>
              <a:path w="168909" h="128904">
                <a:moveTo>
                  <a:pt x="56423" y="0"/>
                </a:moveTo>
                <a:lnTo>
                  <a:pt x="0" y="37514"/>
                </a:lnTo>
                <a:lnTo>
                  <a:pt x="162411" y="128623"/>
                </a:lnTo>
                <a:lnTo>
                  <a:pt x="168519" y="58950"/>
                </a:lnTo>
                <a:lnTo>
                  <a:pt x="123528" y="10722"/>
                </a:lnTo>
                <a:lnTo>
                  <a:pt x="56423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26080" y="6160725"/>
            <a:ext cx="270510" cy="407034"/>
          </a:xfrm>
          <a:custGeom>
            <a:avLst/>
            <a:gdLst/>
            <a:ahLst/>
            <a:cxnLst/>
            <a:rect l="l" t="t" r="r" b="b"/>
            <a:pathLst>
              <a:path w="270509" h="407034">
                <a:moveTo>
                  <a:pt x="0" y="0"/>
                </a:moveTo>
                <a:lnTo>
                  <a:pt x="134961" y="406541"/>
                </a:lnTo>
                <a:lnTo>
                  <a:pt x="269923" y="271030"/>
                </a:lnTo>
                <a:lnTo>
                  <a:pt x="0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898629" y="6375867"/>
            <a:ext cx="207645" cy="100330"/>
          </a:xfrm>
          <a:custGeom>
            <a:avLst/>
            <a:gdLst/>
            <a:ahLst/>
            <a:cxnLst/>
            <a:rect l="l" t="t" r="r" b="b"/>
            <a:pathLst>
              <a:path w="207645" h="100329">
                <a:moveTo>
                  <a:pt x="5345" y="0"/>
                </a:moveTo>
                <a:lnTo>
                  <a:pt x="0" y="100291"/>
                </a:lnTo>
                <a:lnTo>
                  <a:pt x="207401" y="55889"/>
                </a:lnTo>
                <a:lnTo>
                  <a:pt x="5345" y="0"/>
                </a:lnTo>
                <a:close/>
              </a:path>
            </a:pathLst>
          </a:custGeom>
          <a:solidFill>
            <a:srgbClr val="001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56166" y="6431756"/>
            <a:ext cx="170815" cy="144780"/>
          </a:xfrm>
          <a:custGeom>
            <a:avLst/>
            <a:gdLst/>
            <a:ahLst/>
            <a:cxnLst/>
            <a:rect l="l" t="t" r="r" b="b"/>
            <a:pathLst>
              <a:path w="170815" h="144779">
                <a:moveTo>
                  <a:pt x="0" y="0"/>
                </a:moveTo>
                <a:lnTo>
                  <a:pt x="144108" y="144692"/>
                </a:lnTo>
                <a:lnTo>
                  <a:pt x="170795" y="108708"/>
                </a:lnTo>
                <a:lnTo>
                  <a:pt x="166222" y="65071"/>
                </a:lnTo>
                <a:lnTo>
                  <a:pt x="99879" y="22200"/>
                </a:lnTo>
                <a:lnTo>
                  <a:pt x="0" y="0"/>
                </a:lnTo>
                <a:close/>
              </a:path>
            </a:pathLst>
          </a:custGeom>
          <a:solidFill>
            <a:srgbClr val="E13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56166" y="6175274"/>
            <a:ext cx="255904" cy="321945"/>
          </a:xfrm>
          <a:custGeom>
            <a:avLst/>
            <a:gdLst/>
            <a:ahLst/>
            <a:cxnLst/>
            <a:rect l="l" t="t" r="r" b="b"/>
            <a:pathLst>
              <a:path w="255904" h="321945">
                <a:moveTo>
                  <a:pt x="255431" y="0"/>
                </a:moveTo>
                <a:lnTo>
                  <a:pt x="0" y="256482"/>
                </a:lnTo>
                <a:lnTo>
                  <a:pt x="166222" y="321554"/>
                </a:lnTo>
                <a:lnTo>
                  <a:pt x="25543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00274" y="6496828"/>
            <a:ext cx="244475" cy="206375"/>
          </a:xfrm>
          <a:custGeom>
            <a:avLst/>
            <a:gdLst/>
            <a:ahLst/>
            <a:cxnLst/>
            <a:rect l="l" t="t" r="r" b="b"/>
            <a:pathLst>
              <a:path w="244475" h="206375">
                <a:moveTo>
                  <a:pt x="22114" y="0"/>
                </a:moveTo>
                <a:lnTo>
                  <a:pt x="0" y="79620"/>
                </a:lnTo>
                <a:lnTo>
                  <a:pt x="125805" y="205948"/>
                </a:lnTo>
                <a:lnTo>
                  <a:pt x="243998" y="87282"/>
                </a:lnTo>
                <a:lnTo>
                  <a:pt x="2211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50792" y="6288584"/>
            <a:ext cx="25400" cy="220979"/>
          </a:xfrm>
          <a:custGeom>
            <a:avLst/>
            <a:gdLst/>
            <a:ahLst/>
            <a:cxnLst/>
            <a:rect l="l" t="t" r="r" b="b"/>
            <a:pathLst>
              <a:path w="25400" h="220979">
                <a:moveTo>
                  <a:pt x="25163" y="0"/>
                </a:moveTo>
                <a:lnTo>
                  <a:pt x="0" y="15314"/>
                </a:lnTo>
                <a:lnTo>
                  <a:pt x="0" y="220497"/>
                </a:lnTo>
                <a:lnTo>
                  <a:pt x="25163" y="220497"/>
                </a:lnTo>
                <a:lnTo>
                  <a:pt x="25163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80019" y="6312320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915" y="0"/>
                </a:lnTo>
              </a:path>
            </a:pathLst>
          </a:custGeom>
          <a:ln w="27557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16362" y="6350595"/>
            <a:ext cx="128905" cy="158750"/>
          </a:xfrm>
          <a:custGeom>
            <a:avLst/>
            <a:gdLst/>
            <a:ahLst/>
            <a:cxnLst/>
            <a:rect l="l" t="t" r="r" b="b"/>
            <a:pathLst>
              <a:path w="128904" h="158750">
                <a:moveTo>
                  <a:pt x="24400" y="3070"/>
                </a:moveTo>
                <a:lnTo>
                  <a:pt x="0" y="3070"/>
                </a:lnTo>
                <a:lnTo>
                  <a:pt x="0" y="158486"/>
                </a:lnTo>
                <a:lnTo>
                  <a:pt x="24400" y="158486"/>
                </a:lnTo>
                <a:lnTo>
                  <a:pt x="24400" y="69673"/>
                </a:lnTo>
                <a:lnTo>
                  <a:pt x="26427" y="54316"/>
                </a:lnTo>
                <a:lnTo>
                  <a:pt x="32223" y="41461"/>
                </a:lnTo>
                <a:lnTo>
                  <a:pt x="41357" y="31693"/>
                </a:lnTo>
                <a:lnTo>
                  <a:pt x="53403" y="25599"/>
                </a:lnTo>
                <a:lnTo>
                  <a:pt x="120108" y="25599"/>
                </a:lnTo>
                <a:lnTo>
                  <a:pt x="119620" y="24553"/>
                </a:lnTo>
                <a:lnTo>
                  <a:pt x="117600" y="22458"/>
                </a:lnTo>
                <a:lnTo>
                  <a:pt x="26882" y="22458"/>
                </a:lnTo>
                <a:lnTo>
                  <a:pt x="24400" y="3070"/>
                </a:lnTo>
                <a:close/>
              </a:path>
              <a:path w="128904" h="158750">
                <a:moveTo>
                  <a:pt x="120108" y="25599"/>
                </a:moveTo>
                <a:lnTo>
                  <a:pt x="53403" y="25599"/>
                </a:lnTo>
                <a:lnTo>
                  <a:pt x="71423" y="26427"/>
                </a:lnTo>
                <a:lnTo>
                  <a:pt x="85231" y="30765"/>
                </a:lnTo>
                <a:lnTo>
                  <a:pt x="95111" y="38314"/>
                </a:lnTo>
                <a:lnTo>
                  <a:pt x="101346" y="48773"/>
                </a:lnTo>
                <a:lnTo>
                  <a:pt x="104220" y="61842"/>
                </a:lnTo>
                <a:lnTo>
                  <a:pt x="104493" y="158486"/>
                </a:lnTo>
                <a:lnTo>
                  <a:pt x="128884" y="158486"/>
                </a:lnTo>
                <a:lnTo>
                  <a:pt x="128818" y="61842"/>
                </a:lnTo>
                <a:lnTo>
                  <a:pt x="127886" y="48586"/>
                </a:lnTo>
                <a:lnTo>
                  <a:pt x="124829" y="35724"/>
                </a:lnTo>
                <a:lnTo>
                  <a:pt x="120108" y="25599"/>
                </a:lnTo>
                <a:close/>
              </a:path>
              <a:path w="128904" h="158750">
                <a:moveTo>
                  <a:pt x="72440" y="0"/>
                </a:moveTo>
                <a:lnTo>
                  <a:pt x="58826" y="1375"/>
                </a:lnTo>
                <a:lnTo>
                  <a:pt x="46696" y="5538"/>
                </a:lnTo>
                <a:lnTo>
                  <a:pt x="36048" y="12547"/>
                </a:lnTo>
                <a:lnTo>
                  <a:pt x="26882" y="22458"/>
                </a:lnTo>
                <a:lnTo>
                  <a:pt x="117600" y="22458"/>
                </a:lnTo>
                <a:lnTo>
                  <a:pt x="74784" y="37"/>
                </a:lnTo>
                <a:lnTo>
                  <a:pt x="7244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5676" y="6350595"/>
            <a:ext cx="153670" cy="161290"/>
          </a:xfrm>
          <a:custGeom>
            <a:avLst/>
            <a:gdLst/>
            <a:ahLst/>
            <a:cxnLst/>
            <a:rect l="l" t="t" r="r" b="b"/>
            <a:pathLst>
              <a:path w="153670" h="161290">
                <a:moveTo>
                  <a:pt x="77033" y="0"/>
                </a:moveTo>
                <a:lnTo>
                  <a:pt x="39658" y="9722"/>
                </a:lnTo>
                <a:lnTo>
                  <a:pt x="10902" y="40531"/>
                </a:lnTo>
                <a:lnTo>
                  <a:pt x="0" y="81161"/>
                </a:lnTo>
                <a:lnTo>
                  <a:pt x="1284" y="96256"/>
                </a:lnTo>
                <a:lnTo>
                  <a:pt x="18793" y="134559"/>
                </a:lnTo>
                <a:lnTo>
                  <a:pt x="52185" y="157601"/>
                </a:lnTo>
                <a:lnTo>
                  <a:pt x="65822" y="160826"/>
                </a:lnTo>
                <a:lnTo>
                  <a:pt x="81905" y="160339"/>
                </a:lnTo>
                <a:lnTo>
                  <a:pt x="118425" y="148978"/>
                </a:lnTo>
                <a:lnTo>
                  <a:pt x="130404" y="138575"/>
                </a:lnTo>
                <a:lnTo>
                  <a:pt x="77798" y="138575"/>
                </a:lnTo>
                <a:lnTo>
                  <a:pt x="63870" y="136641"/>
                </a:lnTo>
                <a:lnTo>
                  <a:pt x="32821" y="111423"/>
                </a:lnTo>
                <a:lnTo>
                  <a:pt x="25203" y="80396"/>
                </a:lnTo>
                <a:lnTo>
                  <a:pt x="26941" y="64841"/>
                </a:lnTo>
                <a:lnTo>
                  <a:pt x="49752" y="30804"/>
                </a:lnTo>
                <a:lnTo>
                  <a:pt x="75555" y="22981"/>
                </a:lnTo>
                <a:lnTo>
                  <a:pt x="130477" y="22981"/>
                </a:lnTo>
                <a:lnTo>
                  <a:pt x="124792" y="17283"/>
                </a:lnTo>
                <a:lnTo>
                  <a:pt x="113592" y="9528"/>
                </a:lnTo>
                <a:lnTo>
                  <a:pt x="101070" y="3928"/>
                </a:lnTo>
                <a:lnTo>
                  <a:pt x="87447" y="711"/>
                </a:lnTo>
                <a:lnTo>
                  <a:pt x="77033" y="0"/>
                </a:lnTo>
                <a:close/>
              </a:path>
              <a:path w="153670" h="161290">
                <a:moveTo>
                  <a:pt x="130477" y="22981"/>
                </a:moveTo>
                <a:lnTo>
                  <a:pt x="75555" y="22981"/>
                </a:lnTo>
                <a:lnTo>
                  <a:pt x="89388" y="24891"/>
                </a:lnTo>
                <a:lnTo>
                  <a:pt x="101734" y="30327"/>
                </a:lnTo>
                <a:lnTo>
                  <a:pt x="125774" y="63305"/>
                </a:lnTo>
                <a:lnTo>
                  <a:pt x="128152" y="81161"/>
                </a:lnTo>
                <a:lnTo>
                  <a:pt x="126407" y="96712"/>
                </a:lnTo>
                <a:lnTo>
                  <a:pt x="103559" y="130750"/>
                </a:lnTo>
                <a:lnTo>
                  <a:pt x="77798" y="138575"/>
                </a:lnTo>
                <a:lnTo>
                  <a:pt x="130404" y="138575"/>
                </a:lnTo>
                <a:lnTo>
                  <a:pt x="151977" y="95903"/>
                </a:lnTo>
                <a:lnTo>
                  <a:pt x="153254" y="80396"/>
                </a:lnTo>
                <a:lnTo>
                  <a:pt x="151969" y="65289"/>
                </a:lnTo>
                <a:lnTo>
                  <a:pt x="148259" y="51197"/>
                </a:lnTo>
                <a:lnTo>
                  <a:pt x="142346" y="38346"/>
                </a:lnTo>
                <a:lnTo>
                  <a:pt x="134451" y="26965"/>
                </a:lnTo>
                <a:lnTo>
                  <a:pt x="130477" y="22981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849419" y="6351370"/>
            <a:ext cx="83185" cy="158115"/>
          </a:xfrm>
          <a:custGeom>
            <a:avLst/>
            <a:gdLst/>
            <a:ahLst/>
            <a:cxnLst/>
            <a:rect l="l" t="t" r="r" b="b"/>
            <a:pathLst>
              <a:path w="83184" h="158115">
                <a:moveTo>
                  <a:pt x="24390" y="2295"/>
                </a:moveTo>
                <a:lnTo>
                  <a:pt x="0" y="2295"/>
                </a:lnTo>
                <a:lnTo>
                  <a:pt x="0" y="157711"/>
                </a:lnTo>
                <a:lnTo>
                  <a:pt x="24390" y="157711"/>
                </a:lnTo>
                <a:lnTo>
                  <a:pt x="24390" y="95700"/>
                </a:lnTo>
                <a:lnTo>
                  <a:pt x="25724" y="78808"/>
                </a:lnTo>
                <a:lnTo>
                  <a:pt x="29599" y="63861"/>
                </a:lnTo>
                <a:lnTo>
                  <a:pt x="35824" y="51101"/>
                </a:lnTo>
                <a:lnTo>
                  <a:pt x="44210" y="40770"/>
                </a:lnTo>
                <a:lnTo>
                  <a:pt x="49662" y="36739"/>
                </a:lnTo>
                <a:lnTo>
                  <a:pt x="24390" y="36739"/>
                </a:lnTo>
                <a:lnTo>
                  <a:pt x="24390" y="2295"/>
                </a:lnTo>
                <a:close/>
              </a:path>
              <a:path w="83184" h="158115">
                <a:moveTo>
                  <a:pt x="83131" y="0"/>
                </a:moveTo>
                <a:lnTo>
                  <a:pt x="81607" y="0"/>
                </a:lnTo>
                <a:lnTo>
                  <a:pt x="68830" y="964"/>
                </a:lnTo>
                <a:lnTo>
                  <a:pt x="27416" y="31240"/>
                </a:lnTo>
                <a:lnTo>
                  <a:pt x="24390" y="36739"/>
                </a:lnTo>
                <a:lnTo>
                  <a:pt x="49662" y="36739"/>
                </a:lnTo>
                <a:lnTo>
                  <a:pt x="54565" y="33113"/>
                </a:lnTo>
                <a:lnTo>
                  <a:pt x="66700" y="28373"/>
                </a:lnTo>
                <a:lnTo>
                  <a:pt x="83131" y="26791"/>
                </a:lnTo>
                <a:lnTo>
                  <a:pt x="83131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56941" y="6350595"/>
            <a:ext cx="222250" cy="158750"/>
          </a:xfrm>
          <a:custGeom>
            <a:avLst/>
            <a:gdLst/>
            <a:ahLst/>
            <a:cxnLst/>
            <a:rect l="l" t="t" r="r" b="b"/>
            <a:pathLst>
              <a:path w="222250" h="158750">
                <a:moveTo>
                  <a:pt x="24390" y="3070"/>
                </a:moveTo>
                <a:lnTo>
                  <a:pt x="0" y="3070"/>
                </a:lnTo>
                <a:lnTo>
                  <a:pt x="0" y="158486"/>
                </a:lnTo>
                <a:lnTo>
                  <a:pt x="24390" y="158486"/>
                </a:lnTo>
                <a:lnTo>
                  <a:pt x="24390" y="70438"/>
                </a:lnTo>
                <a:lnTo>
                  <a:pt x="26408" y="54667"/>
                </a:lnTo>
                <a:lnTo>
                  <a:pt x="32125" y="41412"/>
                </a:lnTo>
                <a:lnTo>
                  <a:pt x="41035" y="31384"/>
                </a:lnTo>
                <a:lnTo>
                  <a:pt x="52631" y="25296"/>
                </a:lnTo>
                <a:lnTo>
                  <a:pt x="212671" y="25296"/>
                </a:lnTo>
                <a:lnTo>
                  <a:pt x="210459" y="21415"/>
                </a:lnTo>
                <a:lnTo>
                  <a:pt x="27402" y="21415"/>
                </a:lnTo>
                <a:lnTo>
                  <a:pt x="24390" y="3070"/>
                </a:lnTo>
                <a:close/>
              </a:path>
              <a:path w="222250" h="158750">
                <a:moveTo>
                  <a:pt x="212671" y="25296"/>
                </a:moveTo>
                <a:lnTo>
                  <a:pt x="52631" y="25296"/>
                </a:lnTo>
                <a:lnTo>
                  <a:pt x="69810" y="26391"/>
                </a:lnTo>
                <a:lnTo>
                  <a:pt x="82648" y="31328"/>
                </a:lnTo>
                <a:lnTo>
                  <a:pt x="91471" y="39824"/>
                </a:lnTo>
                <a:lnTo>
                  <a:pt x="96603" y="51593"/>
                </a:lnTo>
                <a:lnTo>
                  <a:pt x="98317" y="65916"/>
                </a:lnTo>
                <a:lnTo>
                  <a:pt x="98375" y="158486"/>
                </a:lnTo>
                <a:lnTo>
                  <a:pt x="123579" y="158486"/>
                </a:lnTo>
                <a:lnTo>
                  <a:pt x="123579" y="68908"/>
                </a:lnTo>
                <a:lnTo>
                  <a:pt x="125022" y="55056"/>
                </a:lnTo>
                <a:lnTo>
                  <a:pt x="129371" y="43172"/>
                </a:lnTo>
                <a:lnTo>
                  <a:pt x="140685" y="31450"/>
                </a:lnTo>
                <a:lnTo>
                  <a:pt x="151382" y="25405"/>
                </a:lnTo>
                <a:lnTo>
                  <a:pt x="212733" y="25405"/>
                </a:lnTo>
                <a:close/>
              </a:path>
              <a:path w="222250" h="158750">
                <a:moveTo>
                  <a:pt x="212733" y="25405"/>
                </a:moveTo>
                <a:lnTo>
                  <a:pt x="151382" y="25405"/>
                </a:lnTo>
                <a:lnTo>
                  <a:pt x="168518" y="26410"/>
                </a:lnTo>
                <a:lnTo>
                  <a:pt x="181385" y="31208"/>
                </a:lnTo>
                <a:lnTo>
                  <a:pt x="190299" y="39553"/>
                </a:lnTo>
                <a:lnTo>
                  <a:pt x="195577" y="51204"/>
                </a:lnTo>
                <a:lnTo>
                  <a:pt x="197536" y="65916"/>
                </a:lnTo>
                <a:lnTo>
                  <a:pt x="197564" y="158486"/>
                </a:lnTo>
                <a:lnTo>
                  <a:pt x="221955" y="158486"/>
                </a:lnTo>
                <a:lnTo>
                  <a:pt x="221955" y="62786"/>
                </a:lnTo>
                <a:lnTo>
                  <a:pt x="220504" y="46054"/>
                </a:lnTo>
                <a:lnTo>
                  <a:pt x="216279" y="31626"/>
                </a:lnTo>
                <a:lnTo>
                  <a:pt x="212733" y="25405"/>
                </a:lnTo>
                <a:close/>
              </a:path>
              <a:path w="222250" h="158750">
                <a:moveTo>
                  <a:pt x="75063" y="251"/>
                </a:moveTo>
                <a:lnTo>
                  <a:pt x="58113" y="1919"/>
                </a:lnTo>
                <a:lnTo>
                  <a:pt x="45043" y="6632"/>
                </a:lnTo>
                <a:lnTo>
                  <a:pt x="35067" y="13446"/>
                </a:lnTo>
                <a:lnTo>
                  <a:pt x="27402" y="21415"/>
                </a:lnTo>
                <a:lnTo>
                  <a:pt x="210459" y="21415"/>
                </a:lnTo>
                <a:lnTo>
                  <a:pt x="121166" y="21396"/>
                </a:lnTo>
                <a:lnTo>
                  <a:pt x="111011" y="13941"/>
                </a:lnTo>
                <a:lnTo>
                  <a:pt x="100009" y="7537"/>
                </a:lnTo>
                <a:lnTo>
                  <a:pt x="88060" y="2776"/>
                </a:lnTo>
                <a:lnTo>
                  <a:pt x="75063" y="251"/>
                </a:lnTo>
                <a:close/>
              </a:path>
              <a:path w="222250" h="158750">
                <a:moveTo>
                  <a:pt x="166974" y="0"/>
                </a:moveTo>
                <a:lnTo>
                  <a:pt x="153683" y="1313"/>
                </a:lnTo>
                <a:lnTo>
                  <a:pt x="141647" y="5286"/>
                </a:lnTo>
                <a:lnTo>
                  <a:pt x="130823" y="11965"/>
                </a:lnTo>
                <a:lnTo>
                  <a:pt x="121166" y="21396"/>
                </a:lnTo>
                <a:lnTo>
                  <a:pt x="210448" y="21396"/>
                </a:lnTo>
                <a:lnTo>
                  <a:pt x="175464" y="532"/>
                </a:lnTo>
                <a:lnTo>
                  <a:pt x="1669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351968" y="6300072"/>
            <a:ext cx="98425" cy="210820"/>
          </a:xfrm>
          <a:custGeom>
            <a:avLst/>
            <a:gdLst/>
            <a:ahLst/>
            <a:cxnLst/>
            <a:rect l="l" t="t" r="r" b="b"/>
            <a:pathLst>
              <a:path w="98425" h="210820">
                <a:moveTo>
                  <a:pt x="51830" y="77325"/>
                </a:moveTo>
                <a:lnTo>
                  <a:pt x="27439" y="77325"/>
                </a:lnTo>
                <a:lnTo>
                  <a:pt x="27439" y="166903"/>
                </a:lnTo>
                <a:lnTo>
                  <a:pt x="30482" y="187157"/>
                </a:lnTo>
                <a:lnTo>
                  <a:pt x="38319" y="200190"/>
                </a:lnTo>
                <a:lnTo>
                  <a:pt x="49010" y="207534"/>
                </a:lnTo>
                <a:lnTo>
                  <a:pt x="60616" y="210720"/>
                </a:lnTo>
                <a:lnTo>
                  <a:pt x="76911" y="210297"/>
                </a:lnTo>
                <a:lnTo>
                  <a:pt x="88282" y="207899"/>
                </a:lnTo>
                <a:lnTo>
                  <a:pt x="96851" y="204418"/>
                </a:lnTo>
                <a:lnTo>
                  <a:pt x="96851" y="187574"/>
                </a:lnTo>
                <a:lnTo>
                  <a:pt x="74696" y="187574"/>
                </a:lnTo>
                <a:lnTo>
                  <a:pt x="60470" y="184118"/>
                </a:lnTo>
                <a:lnTo>
                  <a:pt x="53033" y="173579"/>
                </a:lnTo>
                <a:lnTo>
                  <a:pt x="51830" y="77325"/>
                </a:lnTo>
                <a:close/>
              </a:path>
              <a:path w="98425" h="210820">
                <a:moveTo>
                  <a:pt x="96851" y="181442"/>
                </a:moveTo>
                <a:lnTo>
                  <a:pt x="94513" y="182207"/>
                </a:lnTo>
                <a:lnTo>
                  <a:pt x="87704" y="186043"/>
                </a:lnTo>
                <a:lnTo>
                  <a:pt x="81607" y="187574"/>
                </a:lnTo>
                <a:lnTo>
                  <a:pt x="96851" y="187574"/>
                </a:lnTo>
                <a:lnTo>
                  <a:pt x="96851" y="181442"/>
                </a:lnTo>
                <a:close/>
              </a:path>
              <a:path w="98425" h="210820">
                <a:moveTo>
                  <a:pt x="98375" y="53594"/>
                </a:moveTo>
                <a:lnTo>
                  <a:pt x="0" y="53594"/>
                </a:lnTo>
                <a:lnTo>
                  <a:pt x="0" y="77325"/>
                </a:lnTo>
                <a:lnTo>
                  <a:pt x="98375" y="77325"/>
                </a:lnTo>
                <a:lnTo>
                  <a:pt x="98375" y="53594"/>
                </a:lnTo>
                <a:close/>
              </a:path>
              <a:path w="98425" h="210820">
                <a:moveTo>
                  <a:pt x="51830" y="0"/>
                </a:moveTo>
                <a:lnTo>
                  <a:pt x="27439" y="14548"/>
                </a:lnTo>
                <a:lnTo>
                  <a:pt x="27439" y="53594"/>
                </a:lnTo>
                <a:lnTo>
                  <a:pt x="51830" y="53594"/>
                </a:lnTo>
                <a:lnTo>
                  <a:pt x="5183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535711" y="6350612"/>
            <a:ext cx="136525" cy="161925"/>
          </a:xfrm>
          <a:custGeom>
            <a:avLst/>
            <a:gdLst/>
            <a:ahLst/>
            <a:cxnLst/>
            <a:rect l="l" t="t" r="r" b="b"/>
            <a:pathLst>
              <a:path w="136525" h="161925">
                <a:moveTo>
                  <a:pt x="77322" y="0"/>
                </a:moveTo>
                <a:lnTo>
                  <a:pt x="39608" y="9620"/>
                </a:lnTo>
                <a:lnTo>
                  <a:pt x="10969" y="40413"/>
                </a:lnTo>
                <a:lnTo>
                  <a:pt x="0" y="81144"/>
                </a:lnTo>
                <a:lnTo>
                  <a:pt x="992" y="94403"/>
                </a:lnTo>
                <a:lnTo>
                  <a:pt x="15199" y="130062"/>
                </a:lnTo>
                <a:lnTo>
                  <a:pt x="48945" y="156113"/>
                </a:lnTo>
                <a:lnTo>
                  <a:pt x="71412" y="161416"/>
                </a:lnTo>
                <a:lnTo>
                  <a:pt x="88417" y="160025"/>
                </a:lnTo>
                <a:lnTo>
                  <a:pt x="102537" y="156155"/>
                </a:lnTo>
                <a:lnTo>
                  <a:pt x="114180" y="150442"/>
                </a:lnTo>
                <a:lnTo>
                  <a:pt x="123753" y="143525"/>
                </a:lnTo>
                <a:lnTo>
                  <a:pt x="130162" y="137461"/>
                </a:lnTo>
                <a:lnTo>
                  <a:pt x="86495" y="137461"/>
                </a:lnTo>
                <a:lnTo>
                  <a:pt x="70028" y="136245"/>
                </a:lnTo>
                <a:lnTo>
                  <a:pt x="35505" y="115212"/>
                </a:lnTo>
                <a:lnTo>
                  <a:pt x="25203" y="80378"/>
                </a:lnTo>
                <a:lnTo>
                  <a:pt x="26982" y="64883"/>
                </a:lnTo>
                <a:lnTo>
                  <a:pt x="32004" y="51067"/>
                </a:lnTo>
                <a:lnTo>
                  <a:pt x="39799" y="39448"/>
                </a:lnTo>
                <a:lnTo>
                  <a:pt x="49898" y="30546"/>
                </a:lnTo>
                <a:lnTo>
                  <a:pt x="61830" y="24877"/>
                </a:lnTo>
                <a:lnTo>
                  <a:pt x="131591" y="24877"/>
                </a:lnTo>
                <a:lnTo>
                  <a:pt x="126772" y="19839"/>
                </a:lnTo>
                <a:lnTo>
                  <a:pt x="117778" y="12503"/>
                </a:lnTo>
                <a:lnTo>
                  <a:pt x="106789" y="6266"/>
                </a:lnTo>
                <a:lnTo>
                  <a:pt x="93429" y="1857"/>
                </a:lnTo>
                <a:lnTo>
                  <a:pt x="77322" y="0"/>
                </a:lnTo>
                <a:close/>
              </a:path>
              <a:path w="136525" h="161925">
                <a:moveTo>
                  <a:pt x="120428" y="114832"/>
                </a:moveTo>
                <a:lnTo>
                  <a:pt x="119717" y="116363"/>
                </a:lnTo>
                <a:lnTo>
                  <a:pt x="108972" y="126297"/>
                </a:lnTo>
                <a:lnTo>
                  <a:pt x="97980" y="133357"/>
                </a:lnTo>
                <a:lnTo>
                  <a:pt x="86495" y="137461"/>
                </a:lnTo>
                <a:lnTo>
                  <a:pt x="130162" y="137461"/>
                </a:lnTo>
                <a:lnTo>
                  <a:pt x="131663" y="136041"/>
                </a:lnTo>
                <a:lnTo>
                  <a:pt x="136486" y="130901"/>
                </a:lnTo>
                <a:lnTo>
                  <a:pt x="120428" y="114832"/>
                </a:lnTo>
                <a:close/>
              </a:path>
              <a:path w="136525" h="161925">
                <a:moveTo>
                  <a:pt x="131591" y="24877"/>
                </a:moveTo>
                <a:lnTo>
                  <a:pt x="61830" y="24877"/>
                </a:lnTo>
                <a:lnTo>
                  <a:pt x="79868" y="25225"/>
                </a:lnTo>
                <a:lnTo>
                  <a:pt x="93668" y="28268"/>
                </a:lnTo>
                <a:lnTo>
                  <a:pt x="104130" y="33401"/>
                </a:lnTo>
                <a:lnTo>
                  <a:pt x="112154" y="40020"/>
                </a:lnTo>
                <a:lnTo>
                  <a:pt x="118904" y="46689"/>
                </a:lnTo>
                <a:lnTo>
                  <a:pt x="134961" y="28315"/>
                </a:lnTo>
                <a:lnTo>
                  <a:pt x="134148" y="27549"/>
                </a:lnTo>
                <a:lnTo>
                  <a:pt x="131591" y="24877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05523" y="6350595"/>
            <a:ext cx="130810" cy="160655"/>
          </a:xfrm>
          <a:custGeom>
            <a:avLst/>
            <a:gdLst/>
            <a:ahLst/>
            <a:cxnLst/>
            <a:rect l="l" t="t" r="r" b="b"/>
            <a:pathLst>
              <a:path w="130809" h="160654">
                <a:moveTo>
                  <a:pt x="119246" y="23270"/>
                </a:moveTo>
                <a:lnTo>
                  <a:pt x="57775" y="23270"/>
                </a:lnTo>
                <a:lnTo>
                  <a:pt x="75768" y="24611"/>
                </a:lnTo>
                <a:lnTo>
                  <a:pt x="89511" y="29098"/>
                </a:lnTo>
                <a:lnTo>
                  <a:pt x="99162" y="36897"/>
                </a:lnTo>
                <a:lnTo>
                  <a:pt x="104876" y="48178"/>
                </a:lnTo>
                <a:lnTo>
                  <a:pt x="106809" y="63108"/>
                </a:lnTo>
                <a:lnTo>
                  <a:pt x="63314" y="63551"/>
                </a:lnTo>
                <a:lnTo>
                  <a:pt x="45590" y="64878"/>
                </a:lnTo>
                <a:lnTo>
                  <a:pt x="8929" y="83877"/>
                </a:lnTo>
                <a:lnTo>
                  <a:pt x="0" y="112544"/>
                </a:lnTo>
                <a:lnTo>
                  <a:pt x="2338" y="127706"/>
                </a:lnTo>
                <a:lnTo>
                  <a:pt x="8770" y="140130"/>
                </a:lnTo>
                <a:lnTo>
                  <a:pt x="18420" y="149768"/>
                </a:lnTo>
                <a:lnTo>
                  <a:pt x="30413" y="156574"/>
                </a:lnTo>
                <a:lnTo>
                  <a:pt x="43875" y="160504"/>
                </a:lnTo>
                <a:lnTo>
                  <a:pt x="62739" y="159775"/>
                </a:lnTo>
                <a:lnTo>
                  <a:pt x="77792" y="156807"/>
                </a:lnTo>
                <a:lnTo>
                  <a:pt x="89541" y="152197"/>
                </a:lnTo>
                <a:lnTo>
                  <a:pt x="98495" y="146541"/>
                </a:lnTo>
                <a:lnTo>
                  <a:pt x="105161" y="140435"/>
                </a:lnTo>
                <a:lnTo>
                  <a:pt x="130388" y="140435"/>
                </a:lnTo>
                <a:lnTo>
                  <a:pt x="130388" y="138805"/>
                </a:lnTo>
                <a:lnTo>
                  <a:pt x="72789" y="138805"/>
                </a:lnTo>
                <a:lnTo>
                  <a:pt x="51560" y="137445"/>
                </a:lnTo>
                <a:lnTo>
                  <a:pt x="37327" y="132362"/>
                </a:lnTo>
                <a:lnTo>
                  <a:pt x="29001" y="124716"/>
                </a:lnTo>
                <a:lnTo>
                  <a:pt x="25498" y="115666"/>
                </a:lnTo>
                <a:lnTo>
                  <a:pt x="25203" y="111014"/>
                </a:lnTo>
                <a:lnTo>
                  <a:pt x="26933" y="101167"/>
                </a:lnTo>
                <a:lnTo>
                  <a:pt x="33522" y="92013"/>
                </a:lnTo>
                <a:lnTo>
                  <a:pt x="47070" y="85488"/>
                </a:lnTo>
                <a:lnTo>
                  <a:pt x="106810" y="83456"/>
                </a:lnTo>
                <a:lnTo>
                  <a:pt x="130388" y="83456"/>
                </a:lnTo>
                <a:lnTo>
                  <a:pt x="130355" y="63108"/>
                </a:lnTo>
                <a:lnTo>
                  <a:pt x="129308" y="49043"/>
                </a:lnTo>
                <a:lnTo>
                  <a:pt x="126111" y="35980"/>
                </a:lnTo>
                <a:lnTo>
                  <a:pt x="120863" y="24861"/>
                </a:lnTo>
                <a:lnTo>
                  <a:pt x="119246" y="23270"/>
                </a:lnTo>
                <a:close/>
              </a:path>
              <a:path w="130809" h="160654">
                <a:moveTo>
                  <a:pt x="130388" y="140435"/>
                </a:moveTo>
                <a:lnTo>
                  <a:pt x="105161" y="140435"/>
                </a:lnTo>
                <a:lnTo>
                  <a:pt x="106810" y="158486"/>
                </a:lnTo>
                <a:lnTo>
                  <a:pt x="130388" y="158486"/>
                </a:lnTo>
                <a:lnTo>
                  <a:pt x="130388" y="140435"/>
                </a:lnTo>
                <a:close/>
              </a:path>
              <a:path w="130809" h="160654">
                <a:moveTo>
                  <a:pt x="130388" y="83456"/>
                </a:moveTo>
                <a:lnTo>
                  <a:pt x="106810" y="83456"/>
                </a:lnTo>
                <a:lnTo>
                  <a:pt x="106791" y="101167"/>
                </a:lnTo>
                <a:lnTo>
                  <a:pt x="104330" y="114182"/>
                </a:lnTo>
                <a:lnTo>
                  <a:pt x="97362" y="125263"/>
                </a:lnTo>
                <a:lnTo>
                  <a:pt x="86612" y="133681"/>
                </a:lnTo>
                <a:lnTo>
                  <a:pt x="72789" y="138805"/>
                </a:lnTo>
                <a:lnTo>
                  <a:pt x="130388" y="138805"/>
                </a:lnTo>
                <a:lnTo>
                  <a:pt x="130388" y="83456"/>
                </a:lnTo>
                <a:close/>
              </a:path>
              <a:path w="130809" h="160654">
                <a:moveTo>
                  <a:pt x="67074" y="0"/>
                </a:moveTo>
                <a:lnTo>
                  <a:pt x="27270" y="7396"/>
                </a:lnTo>
                <a:lnTo>
                  <a:pt x="13008" y="13783"/>
                </a:lnTo>
                <a:lnTo>
                  <a:pt x="20630" y="35219"/>
                </a:lnTo>
                <a:lnTo>
                  <a:pt x="22154" y="34454"/>
                </a:lnTo>
                <a:lnTo>
                  <a:pt x="32581" y="29475"/>
                </a:lnTo>
                <a:lnTo>
                  <a:pt x="44382" y="25529"/>
                </a:lnTo>
                <a:lnTo>
                  <a:pt x="57775" y="23270"/>
                </a:lnTo>
                <a:lnTo>
                  <a:pt x="119246" y="23270"/>
                </a:lnTo>
                <a:lnTo>
                  <a:pt x="110326" y="14491"/>
                </a:lnTo>
                <a:lnTo>
                  <a:pt x="99560" y="7211"/>
                </a:lnTo>
                <a:lnTo>
                  <a:pt x="88213" y="2639"/>
                </a:lnTo>
                <a:lnTo>
                  <a:pt x="75937" y="393"/>
                </a:lnTo>
                <a:lnTo>
                  <a:pt x="670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63540" y="6286288"/>
            <a:ext cx="98425" cy="222885"/>
          </a:xfrm>
          <a:custGeom>
            <a:avLst/>
            <a:gdLst/>
            <a:ahLst/>
            <a:cxnLst/>
            <a:rect l="l" t="t" r="r" b="b"/>
            <a:pathLst>
              <a:path w="98425" h="222884">
                <a:moveTo>
                  <a:pt x="51830" y="91108"/>
                </a:moveTo>
                <a:lnTo>
                  <a:pt x="27439" y="91108"/>
                </a:lnTo>
                <a:lnTo>
                  <a:pt x="27439" y="222793"/>
                </a:lnTo>
                <a:lnTo>
                  <a:pt x="51830" y="222793"/>
                </a:lnTo>
                <a:lnTo>
                  <a:pt x="51830" y="91108"/>
                </a:lnTo>
                <a:close/>
              </a:path>
              <a:path w="98425" h="222884">
                <a:moveTo>
                  <a:pt x="98375" y="67377"/>
                </a:moveTo>
                <a:lnTo>
                  <a:pt x="0" y="67377"/>
                </a:lnTo>
                <a:lnTo>
                  <a:pt x="0" y="91108"/>
                </a:lnTo>
                <a:lnTo>
                  <a:pt x="98375" y="91108"/>
                </a:lnTo>
                <a:lnTo>
                  <a:pt x="98375" y="67377"/>
                </a:lnTo>
                <a:close/>
              </a:path>
              <a:path w="98425" h="222884">
                <a:moveTo>
                  <a:pt x="82318" y="0"/>
                </a:moveTo>
                <a:lnTo>
                  <a:pt x="72460" y="0"/>
                </a:lnTo>
                <a:lnTo>
                  <a:pt x="58466" y="1615"/>
                </a:lnTo>
                <a:lnTo>
                  <a:pt x="31061" y="28604"/>
                </a:lnTo>
                <a:lnTo>
                  <a:pt x="27439" y="67377"/>
                </a:lnTo>
                <a:lnTo>
                  <a:pt x="51830" y="67377"/>
                </a:lnTo>
                <a:lnTo>
                  <a:pt x="51830" y="52828"/>
                </a:lnTo>
                <a:lnTo>
                  <a:pt x="53860" y="35064"/>
                </a:lnTo>
                <a:lnTo>
                  <a:pt x="60934" y="25247"/>
                </a:lnTo>
                <a:lnTo>
                  <a:pt x="74528" y="22201"/>
                </a:lnTo>
                <a:lnTo>
                  <a:pt x="96851" y="22200"/>
                </a:lnTo>
                <a:lnTo>
                  <a:pt x="96851" y="3825"/>
                </a:lnTo>
                <a:lnTo>
                  <a:pt x="89229" y="765"/>
                </a:lnTo>
                <a:lnTo>
                  <a:pt x="82318" y="0"/>
                </a:lnTo>
                <a:close/>
              </a:path>
              <a:path w="98425" h="222884">
                <a:moveTo>
                  <a:pt x="96851" y="22200"/>
                </a:moveTo>
                <a:lnTo>
                  <a:pt x="81607" y="22200"/>
                </a:lnTo>
                <a:lnTo>
                  <a:pt x="86891" y="23731"/>
                </a:lnTo>
                <a:lnTo>
                  <a:pt x="95326" y="26026"/>
                </a:lnTo>
                <a:lnTo>
                  <a:pt x="96851" y="26802"/>
                </a:lnTo>
                <a:lnTo>
                  <a:pt x="96851" y="2220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93027" y="6353666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15"/>
                </a:lnTo>
              </a:path>
            </a:pathLst>
          </a:custGeom>
          <a:ln w="24390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687441" y="6350595"/>
            <a:ext cx="130175" cy="160655"/>
          </a:xfrm>
          <a:custGeom>
            <a:avLst/>
            <a:gdLst/>
            <a:ahLst/>
            <a:cxnLst/>
            <a:rect l="l" t="t" r="r" b="b"/>
            <a:pathLst>
              <a:path w="130175" h="160654">
                <a:moveTo>
                  <a:pt x="118760" y="23336"/>
                </a:moveTo>
                <a:lnTo>
                  <a:pt x="56794" y="23336"/>
                </a:lnTo>
                <a:lnTo>
                  <a:pt x="75033" y="24613"/>
                </a:lnTo>
                <a:lnTo>
                  <a:pt x="88951" y="28977"/>
                </a:lnTo>
                <a:lnTo>
                  <a:pt x="98741" y="36585"/>
                </a:lnTo>
                <a:lnTo>
                  <a:pt x="104592" y="47599"/>
                </a:lnTo>
                <a:lnTo>
                  <a:pt x="106696" y="62176"/>
                </a:lnTo>
                <a:lnTo>
                  <a:pt x="63314" y="63551"/>
                </a:lnTo>
                <a:lnTo>
                  <a:pt x="45316" y="64878"/>
                </a:lnTo>
                <a:lnTo>
                  <a:pt x="8725" y="83877"/>
                </a:lnTo>
                <a:lnTo>
                  <a:pt x="0" y="112544"/>
                </a:lnTo>
                <a:lnTo>
                  <a:pt x="2338" y="127706"/>
                </a:lnTo>
                <a:lnTo>
                  <a:pt x="8770" y="140130"/>
                </a:lnTo>
                <a:lnTo>
                  <a:pt x="18420" y="149768"/>
                </a:lnTo>
                <a:lnTo>
                  <a:pt x="30413" y="156574"/>
                </a:lnTo>
                <a:lnTo>
                  <a:pt x="43875" y="160504"/>
                </a:lnTo>
                <a:lnTo>
                  <a:pt x="62654" y="159772"/>
                </a:lnTo>
                <a:lnTo>
                  <a:pt x="77563" y="156796"/>
                </a:lnTo>
                <a:lnTo>
                  <a:pt x="89195" y="152175"/>
                </a:lnTo>
                <a:lnTo>
                  <a:pt x="98140" y="146507"/>
                </a:lnTo>
                <a:lnTo>
                  <a:pt x="104993" y="140392"/>
                </a:lnTo>
                <a:lnTo>
                  <a:pt x="129575" y="140392"/>
                </a:lnTo>
                <a:lnTo>
                  <a:pt x="129575" y="138686"/>
                </a:lnTo>
                <a:lnTo>
                  <a:pt x="72569" y="138686"/>
                </a:lnTo>
                <a:lnTo>
                  <a:pt x="51420" y="137383"/>
                </a:lnTo>
                <a:lnTo>
                  <a:pt x="37242" y="132314"/>
                </a:lnTo>
                <a:lnTo>
                  <a:pt x="28956" y="124656"/>
                </a:lnTo>
                <a:lnTo>
                  <a:pt x="25485" y="115583"/>
                </a:lnTo>
                <a:lnTo>
                  <a:pt x="25203" y="111014"/>
                </a:lnTo>
                <a:lnTo>
                  <a:pt x="26933" y="101167"/>
                </a:lnTo>
                <a:lnTo>
                  <a:pt x="33522" y="92013"/>
                </a:lnTo>
                <a:lnTo>
                  <a:pt x="47070" y="85488"/>
                </a:lnTo>
                <a:lnTo>
                  <a:pt x="106709" y="83456"/>
                </a:lnTo>
                <a:lnTo>
                  <a:pt x="129575" y="83456"/>
                </a:lnTo>
                <a:lnTo>
                  <a:pt x="129483" y="62176"/>
                </a:lnTo>
                <a:lnTo>
                  <a:pt x="128603" y="49043"/>
                </a:lnTo>
                <a:lnTo>
                  <a:pt x="125577" y="35980"/>
                </a:lnTo>
                <a:lnTo>
                  <a:pt x="120332" y="24861"/>
                </a:lnTo>
                <a:lnTo>
                  <a:pt x="118760" y="23336"/>
                </a:lnTo>
                <a:close/>
              </a:path>
              <a:path w="130175" h="160654">
                <a:moveTo>
                  <a:pt x="129575" y="140392"/>
                </a:moveTo>
                <a:lnTo>
                  <a:pt x="104993" y="140392"/>
                </a:lnTo>
                <a:lnTo>
                  <a:pt x="106709" y="158486"/>
                </a:lnTo>
                <a:lnTo>
                  <a:pt x="129575" y="158486"/>
                </a:lnTo>
                <a:lnTo>
                  <a:pt x="129575" y="140392"/>
                </a:lnTo>
                <a:close/>
              </a:path>
              <a:path w="130175" h="160654">
                <a:moveTo>
                  <a:pt x="129575" y="83456"/>
                </a:moveTo>
                <a:lnTo>
                  <a:pt x="106709" y="83456"/>
                </a:lnTo>
                <a:lnTo>
                  <a:pt x="106689" y="101167"/>
                </a:lnTo>
                <a:lnTo>
                  <a:pt x="104193" y="114073"/>
                </a:lnTo>
                <a:lnTo>
                  <a:pt x="97154" y="125087"/>
                </a:lnTo>
                <a:lnTo>
                  <a:pt x="86358" y="133496"/>
                </a:lnTo>
                <a:lnTo>
                  <a:pt x="72569" y="138686"/>
                </a:lnTo>
                <a:lnTo>
                  <a:pt x="129575" y="138686"/>
                </a:lnTo>
                <a:lnTo>
                  <a:pt x="129575" y="83456"/>
                </a:lnTo>
                <a:close/>
              </a:path>
              <a:path w="130175" h="160654">
                <a:moveTo>
                  <a:pt x="67074" y="0"/>
                </a:moveTo>
                <a:lnTo>
                  <a:pt x="26817" y="7396"/>
                </a:lnTo>
                <a:lnTo>
                  <a:pt x="12195" y="13783"/>
                </a:lnTo>
                <a:lnTo>
                  <a:pt x="19817" y="35219"/>
                </a:lnTo>
                <a:lnTo>
                  <a:pt x="21341" y="34454"/>
                </a:lnTo>
                <a:lnTo>
                  <a:pt x="31965" y="29555"/>
                </a:lnTo>
                <a:lnTo>
                  <a:pt x="43581" y="25643"/>
                </a:lnTo>
                <a:lnTo>
                  <a:pt x="56794" y="23336"/>
                </a:lnTo>
                <a:lnTo>
                  <a:pt x="118760" y="23336"/>
                </a:lnTo>
                <a:lnTo>
                  <a:pt x="109570" y="14419"/>
                </a:lnTo>
                <a:lnTo>
                  <a:pt x="98683" y="7115"/>
                </a:lnTo>
                <a:lnTo>
                  <a:pt x="87344" y="2557"/>
                </a:lnTo>
                <a:lnTo>
                  <a:pt x="75227" y="354"/>
                </a:lnTo>
                <a:lnTo>
                  <a:pt x="67074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826163" y="6353666"/>
            <a:ext cx="14604" cy="18415"/>
          </a:xfrm>
          <a:custGeom>
            <a:avLst/>
            <a:gdLst/>
            <a:ahLst/>
            <a:cxnLst/>
            <a:rect l="l" t="t" r="r" b="b"/>
            <a:pathLst>
              <a:path w="14604" h="18414">
                <a:moveTo>
                  <a:pt x="9248" y="3060"/>
                </a:moveTo>
                <a:lnTo>
                  <a:pt x="6097" y="3060"/>
                </a:lnTo>
                <a:lnTo>
                  <a:pt x="6097" y="18374"/>
                </a:lnTo>
                <a:lnTo>
                  <a:pt x="9248" y="18374"/>
                </a:lnTo>
                <a:lnTo>
                  <a:pt x="9248" y="3060"/>
                </a:lnTo>
                <a:close/>
              </a:path>
              <a:path w="14604" h="18414">
                <a:moveTo>
                  <a:pt x="14532" y="0"/>
                </a:moveTo>
                <a:lnTo>
                  <a:pt x="0" y="0"/>
                </a:lnTo>
                <a:lnTo>
                  <a:pt x="0" y="3060"/>
                </a:lnTo>
                <a:lnTo>
                  <a:pt x="14532" y="3060"/>
                </a:lnTo>
                <a:lnTo>
                  <a:pt x="14532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844558" y="6353666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79" h="18414">
                <a:moveTo>
                  <a:pt x="3048" y="0"/>
                </a:moveTo>
                <a:lnTo>
                  <a:pt x="0" y="0"/>
                </a:lnTo>
                <a:lnTo>
                  <a:pt x="0" y="18374"/>
                </a:lnTo>
                <a:lnTo>
                  <a:pt x="3048" y="18374"/>
                </a:lnTo>
                <a:lnTo>
                  <a:pt x="3048" y="5356"/>
                </a:lnTo>
                <a:lnTo>
                  <a:pt x="6411" y="5356"/>
                </a:lnTo>
                <a:lnTo>
                  <a:pt x="3048" y="0"/>
                </a:lnTo>
                <a:close/>
              </a:path>
              <a:path w="17779" h="18414">
                <a:moveTo>
                  <a:pt x="17479" y="5356"/>
                </a:moveTo>
                <a:lnTo>
                  <a:pt x="14431" y="5356"/>
                </a:lnTo>
                <a:lnTo>
                  <a:pt x="14431" y="18374"/>
                </a:lnTo>
                <a:lnTo>
                  <a:pt x="17479" y="18374"/>
                </a:lnTo>
                <a:lnTo>
                  <a:pt x="17479" y="5356"/>
                </a:lnTo>
                <a:close/>
              </a:path>
              <a:path w="17779" h="18414">
                <a:moveTo>
                  <a:pt x="6411" y="5356"/>
                </a:moveTo>
                <a:lnTo>
                  <a:pt x="3048" y="5356"/>
                </a:lnTo>
                <a:lnTo>
                  <a:pt x="8333" y="13773"/>
                </a:lnTo>
                <a:lnTo>
                  <a:pt x="12213" y="8417"/>
                </a:lnTo>
                <a:lnTo>
                  <a:pt x="8333" y="8417"/>
                </a:lnTo>
                <a:lnTo>
                  <a:pt x="6411" y="5356"/>
                </a:lnTo>
                <a:close/>
              </a:path>
              <a:path w="17779" h="18414">
                <a:moveTo>
                  <a:pt x="17479" y="0"/>
                </a:moveTo>
                <a:lnTo>
                  <a:pt x="13719" y="0"/>
                </a:lnTo>
                <a:lnTo>
                  <a:pt x="8333" y="8417"/>
                </a:lnTo>
                <a:lnTo>
                  <a:pt x="12213" y="8417"/>
                </a:lnTo>
                <a:lnTo>
                  <a:pt x="14431" y="5356"/>
                </a:lnTo>
                <a:lnTo>
                  <a:pt x="17479" y="5356"/>
                </a:lnTo>
                <a:lnTo>
                  <a:pt x="17479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147978" y="3120308"/>
            <a:ext cx="3419475" cy="165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5000"/>
              </a:lnSpc>
            </a:pPr>
            <a:r>
              <a:rPr sz="5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Informatica EDP(EDL)</a:t>
            </a:r>
            <a:endParaRPr sz="5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关键功能</a:t>
            </a:r>
            <a:r>
              <a:rPr spc="-5" dirty="0">
                <a:latin typeface="Arial" panose="020B0604020202020204"/>
                <a:cs typeface="Arial" panose="020B0604020202020204"/>
              </a:rPr>
              <a:t>:</a:t>
            </a:r>
            <a:r>
              <a:rPr dirty="0"/>
              <a:t>进度、操作和监控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6162" y="1532144"/>
            <a:ext cx="5839460" cy="392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buClr>
                <a:srgbClr val="FF7C00"/>
              </a:buClr>
              <a:buFont typeface="Arial" panose="020B0604020202020204"/>
              <a:buChar char="•"/>
              <a:tabLst>
                <a:tab pos="186690" algn="l"/>
                <a:tab pos="903605" algn="l"/>
                <a:tab pos="1798955" algn="l"/>
              </a:tabLst>
            </a:pPr>
            <a:r>
              <a:rPr sz="2000" b="1" spc="20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Fo</a:t>
            </a:r>
            <a:r>
              <a:rPr sz="2000" b="1" spc="64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2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000" b="1" spc="31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53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ta</a:t>
            </a:r>
            <a:r>
              <a:rPr sz="2000" b="1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9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20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73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000" b="1" spc="32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000" b="1" spc="26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229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28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47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rs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56870" marR="5080" indent="-173990" algn="just">
              <a:lnSpc>
                <a:spcPct val="100000"/>
              </a:lnSpc>
              <a:spcBef>
                <a:spcPts val="119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数据分析人员创建的</a:t>
            </a:r>
            <a:r>
              <a:rPr sz="2100" spc="225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流水单</a:t>
            </a:r>
            <a:r>
              <a:rPr sz="2100" spc="220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”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，被保存为大数 据管理映射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并可以在</a:t>
            </a:r>
            <a:r>
              <a:rPr sz="2100" spc="53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Informatica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开发工 具中管理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自定义、优化、部署映射转换逻辑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部署故障排除和监控数据管道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使用审计数据库来监视用户活</a:t>
            </a:r>
            <a:r>
              <a:rPr sz="21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如顶级用户</a:t>
            </a:r>
            <a:r>
              <a:rPr sz="2100" spc="90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356870">
              <a:lnSpc>
                <a:spcPct val="100000"/>
              </a:lnSpc>
            </a:pP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经常使用的资产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来源。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 marR="28575" indent="-173990" algn="just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通过创建作为数据分析器</a:t>
            </a:r>
            <a:r>
              <a:rPr sz="21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100" spc="220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规则</a:t>
            </a:r>
            <a:r>
              <a:rPr sz="2100" spc="220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”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来扩展数据 准备功能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0835" y="3543300"/>
            <a:ext cx="3863339" cy="22570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46264" y="3538728"/>
            <a:ext cx="3872865" cy="2266315"/>
          </a:xfrm>
          <a:custGeom>
            <a:avLst/>
            <a:gdLst/>
            <a:ahLst/>
            <a:cxnLst/>
            <a:rect l="l" t="t" r="r" b="b"/>
            <a:pathLst>
              <a:path w="3872865" h="2266315">
                <a:moveTo>
                  <a:pt x="0" y="2266188"/>
                </a:moveTo>
                <a:lnTo>
                  <a:pt x="3872483" y="2266188"/>
                </a:lnTo>
                <a:lnTo>
                  <a:pt x="3872483" y="0"/>
                </a:lnTo>
                <a:lnTo>
                  <a:pt x="0" y="0"/>
                </a:lnTo>
                <a:lnTo>
                  <a:pt x="0" y="2266188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50835" y="1549908"/>
            <a:ext cx="3863339" cy="1764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46264" y="1545336"/>
            <a:ext cx="3872865" cy="1774189"/>
          </a:xfrm>
          <a:custGeom>
            <a:avLst/>
            <a:gdLst/>
            <a:ahLst/>
            <a:cxnLst/>
            <a:rect l="l" t="t" r="r" b="b"/>
            <a:pathLst>
              <a:path w="3872865" h="1774189">
                <a:moveTo>
                  <a:pt x="0" y="1773936"/>
                </a:moveTo>
                <a:lnTo>
                  <a:pt x="3872483" y="1773936"/>
                </a:lnTo>
                <a:lnTo>
                  <a:pt x="3872483" y="0"/>
                </a:lnTo>
                <a:lnTo>
                  <a:pt x="0" y="0"/>
                </a:lnTo>
                <a:lnTo>
                  <a:pt x="0" y="1773936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6428" y="2490519"/>
            <a:ext cx="2316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7C00"/>
                </a:solidFill>
                <a:latin typeface="微软雅黑" panose="020B0503020204020204" charset="-122"/>
                <a:cs typeface="微软雅黑" panose="020B0503020204020204" charset="-122"/>
              </a:rPr>
              <a:t>自助式整体解决方案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8300" y="2971800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870" y="0"/>
                </a:lnTo>
              </a:path>
            </a:pathLst>
          </a:custGeom>
          <a:ln w="9144">
            <a:solidFill>
              <a:srgbClr val="FF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35708" y="1530096"/>
            <a:ext cx="668020" cy="687705"/>
          </a:xfrm>
          <a:custGeom>
            <a:avLst/>
            <a:gdLst/>
            <a:ahLst/>
            <a:cxnLst/>
            <a:rect l="l" t="t" r="r" b="b"/>
            <a:pathLst>
              <a:path w="668019" h="687705">
                <a:moveTo>
                  <a:pt x="333247" y="0"/>
                </a:moveTo>
                <a:lnTo>
                  <a:pt x="346330" y="885"/>
                </a:lnTo>
                <a:lnTo>
                  <a:pt x="358828" y="3601"/>
                </a:lnTo>
                <a:lnTo>
                  <a:pt x="397764" y="24063"/>
                </a:lnTo>
                <a:lnTo>
                  <a:pt x="432810" y="42480"/>
                </a:lnTo>
                <a:lnTo>
                  <a:pt x="464170" y="58960"/>
                </a:lnTo>
                <a:lnTo>
                  <a:pt x="492050" y="73612"/>
                </a:lnTo>
                <a:lnTo>
                  <a:pt x="516654" y="86541"/>
                </a:lnTo>
                <a:lnTo>
                  <a:pt x="538187" y="97857"/>
                </a:lnTo>
                <a:lnTo>
                  <a:pt x="556853" y="107667"/>
                </a:lnTo>
                <a:lnTo>
                  <a:pt x="572857" y="116077"/>
                </a:lnTo>
                <a:lnTo>
                  <a:pt x="586405" y="123197"/>
                </a:lnTo>
                <a:lnTo>
                  <a:pt x="597700" y="129132"/>
                </a:lnTo>
                <a:lnTo>
                  <a:pt x="606948" y="133992"/>
                </a:lnTo>
                <a:lnTo>
                  <a:pt x="614353" y="137884"/>
                </a:lnTo>
                <a:lnTo>
                  <a:pt x="620120" y="140914"/>
                </a:lnTo>
                <a:lnTo>
                  <a:pt x="624454" y="143192"/>
                </a:lnTo>
                <a:lnTo>
                  <a:pt x="627559" y="144824"/>
                </a:lnTo>
                <a:lnTo>
                  <a:pt x="629641" y="145918"/>
                </a:lnTo>
                <a:lnTo>
                  <a:pt x="630903" y="146581"/>
                </a:lnTo>
                <a:lnTo>
                  <a:pt x="631551" y="146922"/>
                </a:lnTo>
                <a:lnTo>
                  <a:pt x="660312" y="175078"/>
                </a:lnTo>
                <a:lnTo>
                  <a:pt x="667392" y="240338"/>
                </a:lnTo>
                <a:lnTo>
                  <a:pt x="667410" y="276517"/>
                </a:lnTo>
                <a:lnTo>
                  <a:pt x="667426" y="308891"/>
                </a:lnTo>
                <a:lnTo>
                  <a:pt x="667440" y="337672"/>
                </a:lnTo>
                <a:lnTo>
                  <a:pt x="667453" y="363071"/>
                </a:lnTo>
                <a:lnTo>
                  <a:pt x="667464" y="385300"/>
                </a:lnTo>
                <a:lnTo>
                  <a:pt x="667473" y="404569"/>
                </a:lnTo>
                <a:lnTo>
                  <a:pt x="667481" y="421091"/>
                </a:lnTo>
                <a:lnTo>
                  <a:pt x="667488" y="435076"/>
                </a:lnTo>
                <a:lnTo>
                  <a:pt x="667494" y="446737"/>
                </a:lnTo>
                <a:lnTo>
                  <a:pt x="667499" y="456284"/>
                </a:lnTo>
                <a:lnTo>
                  <a:pt x="667503" y="463928"/>
                </a:lnTo>
                <a:lnTo>
                  <a:pt x="667505" y="469881"/>
                </a:lnTo>
                <a:lnTo>
                  <a:pt x="667508" y="474355"/>
                </a:lnTo>
                <a:lnTo>
                  <a:pt x="667509" y="477561"/>
                </a:lnTo>
                <a:lnTo>
                  <a:pt x="667510" y="479710"/>
                </a:lnTo>
                <a:lnTo>
                  <a:pt x="667511" y="481013"/>
                </a:lnTo>
                <a:lnTo>
                  <a:pt x="667511" y="481683"/>
                </a:lnTo>
                <a:lnTo>
                  <a:pt x="667511" y="481929"/>
                </a:lnTo>
                <a:lnTo>
                  <a:pt x="666153" y="495121"/>
                </a:lnTo>
                <a:lnTo>
                  <a:pt x="647008" y="528693"/>
                </a:lnTo>
                <a:lnTo>
                  <a:pt x="598155" y="557375"/>
                </a:lnTo>
                <a:lnTo>
                  <a:pt x="563986" y="575558"/>
                </a:lnTo>
                <a:lnTo>
                  <a:pt x="533410" y="591829"/>
                </a:lnTo>
                <a:lnTo>
                  <a:pt x="506228" y="606294"/>
                </a:lnTo>
                <a:lnTo>
                  <a:pt x="482240" y="619060"/>
                </a:lnTo>
                <a:lnTo>
                  <a:pt x="461246" y="630232"/>
                </a:lnTo>
                <a:lnTo>
                  <a:pt x="443047" y="639916"/>
                </a:lnTo>
                <a:lnTo>
                  <a:pt x="427443" y="648220"/>
                </a:lnTo>
                <a:lnTo>
                  <a:pt x="414234" y="655249"/>
                </a:lnTo>
                <a:lnTo>
                  <a:pt x="403221" y="661109"/>
                </a:lnTo>
                <a:lnTo>
                  <a:pt x="394205" y="665907"/>
                </a:lnTo>
                <a:lnTo>
                  <a:pt x="386985" y="669749"/>
                </a:lnTo>
                <a:lnTo>
                  <a:pt x="381362" y="672742"/>
                </a:lnTo>
                <a:lnTo>
                  <a:pt x="377137" y="674990"/>
                </a:lnTo>
                <a:lnTo>
                  <a:pt x="374109" y="676601"/>
                </a:lnTo>
                <a:lnTo>
                  <a:pt x="372080" y="677681"/>
                </a:lnTo>
                <a:lnTo>
                  <a:pt x="370849" y="678336"/>
                </a:lnTo>
                <a:lnTo>
                  <a:pt x="370217" y="678673"/>
                </a:lnTo>
                <a:lnTo>
                  <a:pt x="369984" y="678797"/>
                </a:lnTo>
                <a:lnTo>
                  <a:pt x="358336" y="683628"/>
                </a:lnTo>
                <a:lnTo>
                  <a:pt x="346141" y="686523"/>
                </a:lnTo>
                <a:lnTo>
                  <a:pt x="333675" y="687480"/>
                </a:lnTo>
                <a:lnTo>
                  <a:pt x="321213" y="686501"/>
                </a:lnTo>
                <a:lnTo>
                  <a:pt x="309032" y="683586"/>
                </a:lnTo>
                <a:lnTo>
                  <a:pt x="270046" y="663071"/>
                </a:lnTo>
                <a:lnTo>
                  <a:pt x="234955" y="644606"/>
                </a:lnTo>
                <a:lnTo>
                  <a:pt x="203555" y="628083"/>
                </a:lnTo>
                <a:lnTo>
                  <a:pt x="175639" y="613394"/>
                </a:lnTo>
                <a:lnTo>
                  <a:pt x="151004" y="600431"/>
                </a:lnTo>
                <a:lnTo>
                  <a:pt x="129444" y="589085"/>
                </a:lnTo>
                <a:lnTo>
                  <a:pt x="110754" y="579251"/>
                </a:lnTo>
                <a:lnTo>
                  <a:pt x="94729" y="570818"/>
                </a:lnTo>
                <a:lnTo>
                  <a:pt x="81164" y="563680"/>
                </a:lnTo>
                <a:lnTo>
                  <a:pt x="69855" y="557729"/>
                </a:lnTo>
                <a:lnTo>
                  <a:pt x="60595" y="552857"/>
                </a:lnTo>
                <a:lnTo>
                  <a:pt x="53181" y="548955"/>
                </a:lnTo>
                <a:lnTo>
                  <a:pt x="47406" y="545916"/>
                </a:lnTo>
                <a:lnTo>
                  <a:pt x="43067" y="543633"/>
                </a:lnTo>
                <a:lnTo>
                  <a:pt x="39958" y="541997"/>
                </a:lnTo>
                <a:lnTo>
                  <a:pt x="37873" y="540900"/>
                </a:lnTo>
                <a:lnTo>
                  <a:pt x="36609" y="540235"/>
                </a:lnTo>
                <a:lnTo>
                  <a:pt x="35960" y="539893"/>
                </a:lnTo>
                <a:lnTo>
                  <a:pt x="35721" y="539767"/>
                </a:lnTo>
                <a:lnTo>
                  <a:pt x="24098" y="531853"/>
                </a:lnTo>
                <a:lnTo>
                  <a:pt x="2461" y="499565"/>
                </a:lnTo>
                <a:lnTo>
                  <a:pt x="144" y="446398"/>
                </a:lnTo>
                <a:lnTo>
                  <a:pt x="123" y="410155"/>
                </a:lnTo>
                <a:lnTo>
                  <a:pt x="103" y="377723"/>
                </a:lnTo>
                <a:lnTo>
                  <a:pt x="86" y="348891"/>
                </a:lnTo>
                <a:lnTo>
                  <a:pt x="71" y="323447"/>
                </a:lnTo>
                <a:lnTo>
                  <a:pt x="57" y="301179"/>
                </a:lnTo>
                <a:lnTo>
                  <a:pt x="46" y="281875"/>
                </a:lnTo>
                <a:lnTo>
                  <a:pt x="36" y="265324"/>
                </a:lnTo>
                <a:lnTo>
                  <a:pt x="28" y="251314"/>
                </a:lnTo>
                <a:lnTo>
                  <a:pt x="21" y="239633"/>
                </a:lnTo>
                <a:lnTo>
                  <a:pt x="15" y="230069"/>
                </a:lnTo>
                <a:lnTo>
                  <a:pt x="10" y="222411"/>
                </a:lnTo>
                <a:lnTo>
                  <a:pt x="7" y="216447"/>
                </a:lnTo>
                <a:lnTo>
                  <a:pt x="4" y="211965"/>
                </a:lnTo>
                <a:lnTo>
                  <a:pt x="2" y="208754"/>
                </a:lnTo>
                <a:lnTo>
                  <a:pt x="1" y="206601"/>
                </a:lnTo>
                <a:lnTo>
                  <a:pt x="0" y="205295"/>
                </a:lnTo>
                <a:lnTo>
                  <a:pt x="0" y="204625"/>
                </a:lnTo>
                <a:lnTo>
                  <a:pt x="0" y="204378"/>
                </a:lnTo>
                <a:lnTo>
                  <a:pt x="1375" y="191253"/>
                </a:lnTo>
                <a:lnTo>
                  <a:pt x="20755" y="157451"/>
                </a:lnTo>
                <a:lnTo>
                  <a:pt x="69683" y="129093"/>
                </a:lnTo>
                <a:lnTo>
                  <a:pt x="103803" y="110962"/>
                </a:lnTo>
                <a:lnTo>
                  <a:pt x="134335" y="94737"/>
                </a:lnTo>
                <a:lnTo>
                  <a:pt x="161479" y="80314"/>
                </a:lnTo>
                <a:lnTo>
                  <a:pt x="185432" y="67585"/>
                </a:lnTo>
                <a:lnTo>
                  <a:pt x="206396" y="56445"/>
                </a:lnTo>
                <a:lnTo>
                  <a:pt x="224569" y="46788"/>
                </a:lnTo>
                <a:lnTo>
                  <a:pt x="240151" y="38508"/>
                </a:lnTo>
                <a:lnTo>
                  <a:pt x="253340" y="31499"/>
                </a:lnTo>
                <a:lnTo>
                  <a:pt x="264337" y="25655"/>
                </a:lnTo>
                <a:lnTo>
                  <a:pt x="273341" y="20871"/>
                </a:lnTo>
                <a:lnTo>
                  <a:pt x="280550" y="17040"/>
                </a:lnTo>
                <a:lnTo>
                  <a:pt x="286165" y="14056"/>
                </a:lnTo>
                <a:lnTo>
                  <a:pt x="290384" y="11814"/>
                </a:lnTo>
                <a:lnTo>
                  <a:pt x="293408" y="10207"/>
                </a:lnTo>
                <a:lnTo>
                  <a:pt x="295434" y="9130"/>
                </a:lnTo>
                <a:lnTo>
                  <a:pt x="296663" y="8477"/>
                </a:lnTo>
                <a:lnTo>
                  <a:pt x="297295" y="8142"/>
                </a:lnTo>
                <a:lnTo>
                  <a:pt x="297527" y="8018"/>
                </a:lnTo>
                <a:lnTo>
                  <a:pt x="309459" y="3361"/>
                </a:lnTo>
                <a:lnTo>
                  <a:pt x="322055" y="725"/>
                </a:lnTo>
                <a:lnTo>
                  <a:pt x="333247" y="0"/>
                </a:lnTo>
                <a:close/>
              </a:path>
            </a:pathLst>
          </a:custGeom>
          <a:ln w="9144">
            <a:solidFill>
              <a:srgbClr val="FF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7064" y="1714500"/>
            <a:ext cx="304800" cy="321945"/>
          </a:xfrm>
          <a:custGeom>
            <a:avLst/>
            <a:gdLst/>
            <a:ahLst/>
            <a:cxnLst/>
            <a:rect l="l" t="t" r="r" b="b"/>
            <a:pathLst>
              <a:path w="304800" h="321944">
                <a:moveTo>
                  <a:pt x="153797" y="0"/>
                </a:moveTo>
                <a:lnTo>
                  <a:pt x="151003" y="0"/>
                </a:lnTo>
                <a:lnTo>
                  <a:pt x="148276" y="1301"/>
                </a:lnTo>
                <a:lnTo>
                  <a:pt x="4058" y="78232"/>
                </a:lnTo>
                <a:lnTo>
                  <a:pt x="1397" y="79501"/>
                </a:lnTo>
                <a:lnTo>
                  <a:pt x="0" y="81914"/>
                </a:lnTo>
                <a:lnTo>
                  <a:pt x="0" y="240919"/>
                </a:lnTo>
                <a:lnTo>
                  <a:pt x="1397" y="242062"/>
                </a:lnTo>
                <a:lnTo>
                  <a:pt x="4123" y="243363"/>
                </a:lnTo>
                <a:lnTo>
                  <a:pt x="148315" y="320294"/>
                </a:lnTo>
                <a:lnTo>
                  <a:pt x="149606" y="321563"/>
                </a:lnTo>
                <a:lnTo>
                  <a:pt x="155194" y="321563"/>
                </a:lnTo>
                <a:lnTo>
                  <a:pt x="155239" y="320269"/>
                </a:lnTo>
                <a:lnTo>
                  <a:pt x="178973" y="307719"/>
                </a:lnTo>
                <a:lnTo>
                  <a:pt x="152403" y="307719"/>
                </a:lnTo>
                <a:lnTo>
                  <a:pt x="13719" y="234570"/>
                </a:lnTo>
                <a:lnTo>
                  <a:pt x="13745" y="88262"/>
                </a:lnTo>
                <a:lnTo>
                  <a:pt x="152395" y="13845"/>
                </a:lnTo>
                <a:lnTo>
                  <a:pt x="178975" y="13845"/>
                </a:lnTo>
                <a:lnTo>
                  <a:pt x="155218" y="1270"/>
                </a:lnTo>
                <a:lnTo>
                  <a:pt x="153797" y="0"/>
                </a:lnTo>
                <a:close/>
              </a:path>
              <a:path w="304800" h="321944">
                <a:moveTo>
                  <a:pt x="178975" y="13845"/>
                </a:moveTo>
                <a:lnTo>
                  <a:pt x="152395" y="13845"/>
                </a:lnTo>
                <a:lnTo>
                  <a:pt x="291079" y="88262"/>
                </a:lnTo>
                <a:lnTo>
                  <a:pt x="291080" y="234570"/>
                </a:lnTo>
                <a:lnTo>
                  <a:pt x="152403" y="307719"/>
                </a:lnTo>
                <a:lnTo>
                  <a:pt x="178973" y="307719"/>
                </a:lnTo>
                <a:lnTo>
                  <a:pt x="300742" y="243332"/>
                </a:lnTo>
                <a:lnTo>
                  <a:pt x="303403" y="242062"/>
                </a:lnTo>
                <a:lnTo>
                  <a:pt x="304800" y="240919"/>
                </a:lnTo>
                <a:lnTo>
                  <a:pt x="304800" y="81914"/>
                </a:lnTo>
                <a:lnTo>
                  <a:pt x="303403" y="79501"/>
                </a:lnTo>
                <a:lnTo>
                  <a:pt x="300690" y="78207"/>
                </a:lnTo>
                <a:lnTo>
                  <a:pt x="178975" y="13845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53639" y="1746504"/>
            <a:ext cx="231775" cy="121920"/>
          </a:xfrm>
          <a:custGeom>
            <a:avLst/>
            <a:gdLst/>
            <a:ahLst/>
            <a:cxnLst/>
            <a:rect l="l" t="t" r="r" b="b"/>
            <a:pathLst>
              <a:path w="231775" h="121919">
                <a:moveTo>
                  <a:pt x="116078" y="0"/>
                </a:moveTo>
                <a:lnTo>
                  <a:pt x="0" y="60198"/>
                </a:lnTo>
                <a:lnTo>
                  <a:pt x="116078" y="121920"/>
                </a:lnTo>
                <a:lnTo>
                  <a:pt x="231648" y="60198"/>
                </a:lnTo>
                <a:lnTo>
                  <a:pt x="116078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4495" y="1915667"/>
            <a:ext cx="248920" cy="86995"/>
          </a:xfrm>
          <a:custGeom>
            <a:avLst/>
            <a:gdLst/>
            <a:ahLst/>
            <a:cxnLst/>
            <a:rect l="l" t="t" r="r" b="b"/>
            <a:pathLst>
              <a:path w="248919" h="86994">
                <a:moveTo>
                  <a:pt x="0" y="0"/>
                </a:moveTo>
                <a:lnTo>
                  <a:pt x="0" y="20447"/>
                </a:lnTo>
                <a:lnTo>
                  <a:pt x="117348" y="83058"/>
                </a:lnTo>
                <a:lnTo>
                  <a:pt x="124206" y="86868"/>
                </a:lnTo>
                <a:lnTo>
                  <a:pt x="163307" y="66357"/>
                </a:lnTo>
                <a:lnTo>
                  <a:pt x="124324" y="66357"/>
                </a:lnTo>
                <a:lnTo>
                  <a:pt x="0" y="0"/>
                </a:lnTo>
                <a:close/>
              </a:path>
              <a:path w="248919" h="86994">
                <a:moveTo>
                  <a:pt x="248412" y="0"/>
                </a:moveTo>
                <a:lnTo>
                  <a:pt x="124324" y="66357"/>
                </a:lnTo>
                <a:lnTo>
                  <a:pt x="163307" y="66357"/>
                </a:lnTo>
                <a:lnTo>
                  <a:pt x="248307" y="21772"/>
                </a:lnTo>
                <a:lnTo>
                  <a:pt x="24841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44495" y="1828800"/>
            <a:ext cx="248920" cy="86995"/>
          </a:xfrm>
          <a:custGeom>
            <a:avLst/>
            <a:gdLst/>
            <a:ahLst/>
            <a:cxnLst/>
            <a:rect l="l" t="t" r="r" b="b"/>
            <a:pathLst>
              <a:path w="248919" h="86994">
                <a:moveTo>
                  <a:pt x="0" y="0"/>
                </a:moveTo>
                <a:lnTo>
                  <a:pt x="0" y="21336"/>
                </a:lnTo>
                <a:lnTo>
                  <a:pt x="124460" y="86867"/>
                </a:lnTo>
                <a:lnTo>
                  <a:pt x="165777" y="65024"/>
                </a:lnTo>
                <a:lnTo>
                  <a:pt x="124460" y="65024"/>
                </a:lnTo>
                <a:lnTo>
                  <a:pt x="0" y="0"/>
                </a:lnTo>
                <a:close/>
              </a:path>
              <a:path w="248919" h="86994">
                <a:moveTo>
                  <a:pt x="248412" y="1015"/>
                </a:moveTo>
                <a:lnTo>
                  <a:pt x="124460" y="65024"/>
                </a:lnTo>
                <a:lnTo>
                  <a:pt x="165777" y="65024"/>
                </a:lnTo>
                <a:lnTo>
                  <a:pt x="248412" y="21336"/>
                </a:lnTo>
                <a:lnTo>
                  <a:pt x="248412" y="1015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44495" y="1871472"/>
            <a:ext cx="248920" cy="86995"/>
          </a:xfrm>
          <a:custGeom>
            <a:avLst/>
            <a:gdLst/>
            <a:ahLst/>
            <a:cxnLst/>
            <a:rect l="l" t="t" r="r" b="b"/>
            <a:pathLst>
              <a:path w="248919" h="86994">
                <a:moveTo>
                  <a:pt x="0" y="0"/>
                </a:moveTo>
                <a:lnTo>
                  <a:pt x="0" y="21336"/>
                </a:lnTo>
                <a:lnTo>
                  <a:pt x="124460" y="86867"/>
                </a:lnTo>
                <a:lnTo>
                  <a:pt x="164816" y="65531"/>
                </a:lnTo>
                <a:lnTo>
                  <a:pt x="124460" y="65531"/>
                </a:lnTo>
                <a:lnTo>
                  <a:pt x="0" y="0"/>
                </a:lnTo>
                <a:close/>
              </a:path>
              <a:path w="248919" h="86994">
                <a:moveTo>
                  <a:pt x="248412" y="0"/>
                </a:moveTo>
                <a:lnTo>
                  <a:pt x="124460" y="65531"/>
                </a:lnTo>
                <a:lnTo>
                  <a:pt x="164816" y="65531"/>
                </a:lnTo>
                <a:lnTo>
                  <a:pt x="248412" y="21336"/>
                </a:lnTo>
                <a:lnTo>
                  <a:pt x="24841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43990" y="3172932"/>
            <a:ext cx="2726690" cy="1528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企业数据目录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数据可视化集成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32105" marR="5080" indent="-320040">
              <a:lnSpc>
                <a:spcPct val="15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大数据支撑的业务与</a:t>
            </a:r>
            <a:r>
              <a:rPr sz="1800" spc="409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IT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协作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64708" y="1414272"/>
            <a:ext cx="865632" cy="922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97246" y="2559353"/>
            <a:ext cx="12979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431FF"/>
                </a:solidFill>
                <a:latin typeface="微软雅黑" panose="020B0503020204020204" charset="-122"/>
                <a:cs typeface="微软雅黑" panose="020B0503020204020204" charset="-122"/>
              </a:rPr>
              <a:t>智能化引擎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2664" y="2971800"/>
            <a:ext cx="1626870" cy="0"/>
          </a:xfrm>
          <a:custGeom>
            <a:avLst/>
            <a:gdLst/>
            <a:ahLst/>
            <a:cxnLst/>
            <a:rect l="l" t="t" r="r" b="b"/>
            <a:pathLst>
              <a:path w="1626870">
                <a:moveTo>
                  <a:pt x="0" y="0"/>
                </a:moveTo>
                <a:lnTo>
                  <a:pt x="1626869" y="0"/>
                </a:lnTo>
              </a:path>
            </a:pathLst>
          </a:custGeom>
          <a:ln w="9144">
            <a:solidFill>
              <a:srgbClr val="043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11953" y="3172932"/>
            <a:ext cx="2860040" cy="2351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5080" indent="-320040">
              <a:lnSpc>
                <a:spcPct val="15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最佳数据的发现、识别和 评估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32740" marR="5080" indent="-320040">
              <a:lnSpc>
                <a:spcPct val="15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下一个最佳动作和数据集 的智能推荐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32740" marR="5080" indent="-320040">
              <a:lnSpc>
                <a:spcPts val="3240"/>
              </a:lnSpc>
              <a:spcBef>
                <a:spcPts val="285"/>
              </a:spcBef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数据可视化的智能图表建 议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9098" y="2578276"/>
            <a:ext cx="23164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4D00"/>
                </a:solidFill>
                <a:latin typeface="微软雅黑" panose="020B0503020204020204" charset="-122"/>
                <a:cs typeface="微软雅黑" panose="020B0503020204020204" charset="-122"/>
              </a:rPr>
              <a:t>先进的数据准备平台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13647" y="2971800"/>
            <a:ext cx="2115820" cy="0"/>
          </a:xfrm>
          <a:custGeom>
            <a:avLst/>
            <a:gdLst/>
            <a:ahLst/>
            <a:cxnLst/>
            <a:rect l="l" t="t" r="r" b="b"/>
            <a:pathLst>
              <a:path w="2115820">
                <a:moveTo>
                  <a:pt x="0" y="0"/>
                </a:moveTo>
                <a:lnTo>
                  <a:pt x="2115820" y="0"/>
                </a:lnTo>
              </a:path>
            </a:pathLst>
          </a:custGeom>
          <a:ln w="9144">
            <a:solidFill>
              <a:srgbClr val="7405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308975" y="3252568"/>
            <a:ext cx="2860040" cy="1939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类似</a:t>
            </a:r>
            <a:r>
              <a:rPr sz="1800" spc="42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excel</a:t>
            </a:r>
            <a:r>
              <a:rPr sz="18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的数据准备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32740" marR="5080" indent="-320040">
              <a:lnSpc>
                <a:spcPct val="150000"/>
              </a:lnSpc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可扩展性与其他工具构建 的规则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32105" algn="l"/>
              </a:tabLst>
            </a:pPr>
            <a:r>
              <a:rPr sz="215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8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验证、标准化、匹配、整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33274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合的数据质量规则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99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数据准备</a:t>
            </a:r>
            <a:endParaRPr b="1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82456" y="1487424"/>
            <a:ext cx="1536192" cy="813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77883" y="1482852"/>
            <a:ext cx="1545590" cy="822960"/>
          </a:xfrm>
          <a:custGeom>
            <a:avLst/>
            <a:gdLst/>
            <a:ahLst/>
            <a:cxnLst/>
            <a:rect l="l" t="t" r="r" b="b"/>
            <a:pathLst>
              <a:path w="1545590" h="822960">
                <a:moveTo>
                  <a:pt x="0" y="822960"/>
                </a:moveTo>
                <a:lnTo>
                  <a:pt x="1545335" y="822960"/>
                </a:lnTo>
                <a:lnTo>
                  <a:pt x="1545335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 panose="020B0604020202020204"/>
                <a:cs typeface="Arial" panose="020B0604020202020204"/>
              </a:rPr>
              <a:t>ED</a:t>
            </a:r>
            <a:r>
              <a:rPr spc="5" dirty="0">
                <a:latin typeface="Arial" panose="020B0604020202020204"/>
                <a:cs typeface="Arial" panose="020B0604020202020204"/>
              </a:rPr>
              <a:t>L</a:t>
            </a:r>
            <a:r>
              <a:rPr dirty="0"/>
              <a:t>的流程图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60038" y="3227169"/>
            <a:ext cx="1047750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10" dirty="0">
                <a:solidFill>
                  <a:srgbClr val="373737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数</a:t>
            </a:r>
            <a:r>
              <a:rPr sz="1600" b="1" spc="0" dirty="0">
                <a:solidFill>
                  <a:srgbClr val="373737"/>
                </a:solidFill>
                <a:latin typeface="Microsoft JhengHei" panose="020B0604030504040204" charset="-120"/>
                <a:cs typeface="Microsoft JhengHei" panose="020B0604030504040204" charset="-120"/>
              </a:rPr>
              <a:t>据探</a:t>
            </a:r>
            <a:r>
              <a:rPr sz="1600" b="1" spc="10" dirty="0">
                <a:solidFill>
                  <a:srgbClr val="373737"/>
                </a:solidFill>
                <a:latin typeface="Microsoft JhengHei" panose="020B0604030504040204" charset="-120"/>
                <a:cs typeface="Microsoft JhengHei" panose="020B0604030504040204" charset="-120"/>
              </a:rPr>
              <a:t>索</a:t>
            </a:r>
            <a:r>
              <a:rPr sz="1600" b="1" spc="-5" dirty="0">
                <a:solidFill>
                  <a:srgbClr val="373737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区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7632" y="3124200"/>
            <a:ext cx="1347470" cy="2397760"/>
          </a:xfrm>
          <a:custGeom>
            <a:avLst/>
            <a:gdLst/>
            <a:ahLst/>
            <a:cxnLst/>
            <a:rect l="l" t="t" r="r" b="b"/>
            <a:pathLst>
              <a:path w="1347470" h="2397760">
                <a:moveTo>
                  <a:pt x="0" y="224536"/>
                </a:moveTo>
                <a:lnTo>
                  <a:pt x="6528" y="170595"/>
                </a:lnTo>
                <a:lnTo>
                  <a:pt x="25072" y="121373"/>
                </a:lnTo>
                <a:lnTo>
                  <a:pt x="54068" y="78433"/>
                </a:lnTo>
                <a:lnTo>
                  <a:pt x="91952" y="43338"/>
                </a:lnTo>
                <a:lnTo>
                  <a:pt x="137160" y="17652"/>
                </a:lnTo>
                <a:lnTo>
                  <a:pt x="188128" y="2940"/>
                </a:lnTo>
                <a:lnTo>
                  <a:pt x="224536" y="0"/>
                </a:lnTo>
                <a:lnTo>
                  <a:pt x="1122680" y="0"/>
                </a:lnTo>
                <a:lnTo>
                  <a:pt x="1176620" y="6528"/>
                </a:lnTo>
                <a:lnTo>
                  <a:pt x="1225842" y="25072"/>
                </a:lnTo>
                <a:lnTo>
                  <a:pt x="1268782" y="54068"/>
                </a:lnTo>
                <a:lnTo>
                  <a:pt x="1303877" y="91952"/>
                </a:lnTo>
                <a:lnTo>
                  <a:pt x="1329563" y="137160"/>
                </a:lnTo>
                <a:lnTo>
                  <a:pt x="1344275" y="188128"/>
                </a:lnTo>
                <a:lnTo>
                  <a:pt x="1347216" y="224536"/>
                </a:lnTo>
                <a:lnTo>
                  <a:pt x="1347216" y="2172716"/>
                </a:lnTo>
                <a:lnTo>
                  <a:pt x="1340687" y="2226656"/>
                </a:lnTo>
                <a:lnTo>
                  <a:pt x="1322143" y="2275878"/>
                </a:lnTo>
                <a:lnTo>
                  <a:pt x="1293147" y="2318818"/>
                </a:lnTo>
                <a:lnTo>
                  <a:pt x="1255263" y="2353913"/>
                </a:lnTo>
                <a:lnTo>
                  <a:pt x="1210056" y="2379599"/>
                </a:lnTo>
                <a:lnTo>
                  <a:pt x="1159087" y="2394311"/>
                </a:lnTo>
                <a:lnTo>
                  <a:pt x="1122680" y="2397252"/>
                </a:lnTo>
                <a:lnTo>
                  <a:pt x="224536" y="2397252"/>
                </a:lnTo>
                <a:lnTo>
                  <a:pt x="170595" y="2390723"/>
                </a:lnTo>
                <a:lnTo>
                  <a:pt x="121373" y="2372179"/>
                </a:lnTo>
                <a:lnTo>
                  <a:pt x="78433" y="2343183"/>
                </a:lnTo>
                <a:lnTo>
                  <a:pt x="43338" y="2305299"/>
                </a:lnTo>
                <a:lnTo>
                  <a:pt x="17652" y="2260092"/>
                </a:lnTo>
                <a:lnTo>
                  <a:pt x="2940" y="2209123"/>
                </a:lnTo>
                <a:lnTo>
                  <a:pt x="0" y="2172716"/>
                </a:lnTo>
                <a:lnTo>
                  <a:pt x="0" y="224536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" name="object 5"/>
          <p:cNvSpPr/>
          <p:nvPr/>
        </p:nvSpPr>
        <p:spPr>
          <a:xfrm>
            <a:off x="3776471" y="5247132"/>
            <a:ext cx="4165091" cy="949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" name="object 6"/>
          <p:cNvSpPr/>
          <p:nvPr/>
        </p:nvSpPr>
        <p:spPr>
          <a:xfrm>
            <a:off x="3806952" y="5277611"/>
            <a:ext cx="4053840" cy="838200"/>
          </a:xfrm>
          <a:custGeom>
            <a:avLst/>
            <a:gdLst/>
            <a:ahLst/>
            <a:cxnLst/>
            <a:rect l="l" t="t" r="r" b="b"/>
            <a:pathLst>
              <a:path w="4053840" h="838200">
                <a:moveTo>
                  <a:pt x="0" y="838200"/>
                </a:moveTo>
                <a:lnTo>
                  <a:pt x="4053840" y="838200"/>
                </a:lnTo>
                <a:lnTo>
                  <a:pt x="405384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" name="object 7"/>
          <p:cNvSpPr/>
          <p:nvPr/>
        </p:nvSpPr>
        <p:spPr>
          <a:xfrm>
            <a:off x="3806952" y="5277611"/>
            <a:ext cx="4053840" cy="838200"/>
          </a:xfrm>
          <a:custGeom>
            <a:avLst/>
            <a:gdLst/>
            <a:ahLst/>
            <a:cxnLst/>
            <a:rect l="l" t="t" r="r" b="b"/>
            <a:pathLst>
              <a:path w="4053840" h="838200">
                <a:moveTo>
                  <a:pt x="0" y="838200"/>
                </a:moveTo>
                <a:lnTo>
                  <a:pt x="4053840" y="838200"/>
                </a:lnTo>
                <a:lnTo>
                  <a:pt x="405384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9144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" name="object 8"/>
          <p:cNvSpPr/>
          <p:nvPr/>
        </p:nvSpPr>
        <p:spPr>
          <a:xfrm>
            <a:off x="5670803" y="5186171"/>
            <a:ext cx="2088006" cy="843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" name="object 9"/>
          <p:cNvSpPr/>
          <p:nvPr/>
        </p:nvSpPr>
        <p:spPr>
          <a:xfrm>
            <a:off x="5865876" y="5381244"/>
            <a:ext cx="1517903" cy="27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0" name="object 10"/>
          <p:cNvSpPr/>
          <p:nvPr/>
        </p:nvSpPr>
        <p:spPr>
          <a:xfrm>
            <a:off x="3872484" y="5215128"/>
            <a:ext cx="1600073" cy="833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" name="object 11"/>
          <p:cNvSpPr/>
          <p:nvPr/>
        </p:nvSpPr>
        <p:spPr>
          <a:xfrm>
            <a:off x="4067555" y="5410200"/>
            <a:ext cx="1030224" cy="263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2" name="object 12"/>
          <p:cNvSpPr/>
          <p:nvPr/>
        </p:nvSpPr>
        <p:spPr>
          <a:xfrm>
            <a:off x="3899915" y="5542788"/>
            <a:ext cx="1583563" cy="8446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3" name="object 13"/>
          <p:cNvSpPr/>
          <p:nvPr/>
        </p:nvSpPr>
        <p:spPr>
          <a:xfrm>
            <a:off x="4094988" y="5737859"/>
            <a:ext cx="1013460" cy="274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4" name="object 14"/>
          <p:cNvSpPr/>
          <p:nvPr/>
        </p:nvSpPr>
        <p:spPr>
          <a:xfrm>
            <a:off x="5073396" y="5426951"/>
            <a:ext cx="1894204" cy="925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5" name="object 15"/>
          <p:cNvSpPr/>
          <p:nvPr/>
        </p:nvSpPr>
        <p:spPr>
          <a:xfrm>
            <a:off x="5268467" y="5622035"/>
            <a:ext cx="1324356" cy="3550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6" name="object 16"/>
          <p:cNvSpPr/>
          <p:nvPr/>
        </p:nvSpPr>
        <p:spPr>
          <a:xfrm>
            <a:off x="6665976" y="5554979"/>
            <a:ext cx="1308989" cy="7266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7" name="object 17"/>
          <p:cNvSpPr/>
          <p:nvPr/>
        </p:nvSpPr>
        <p:spPr>
          <a:xfrm>
            <a:off x="6861047" y="5750052"/>
            <a:ext cx="739140" cy="156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8" name="object 18"/>
          <p:cNvSpPr/>
          <p:nvPr/>
        </p:nvSpPr>
        <p:spPr>
          <a:xfrm>
            <a:off x="8749283" y="3419855"/>
            <a:ext cx="525780" cy="641985"/>
          </a:xfrm>
          <a:custGeom>
            <a:avLst/>
            <a:gdLst/>
            <a:ahLst/>
            <a:cxnLst/>
            <a:rect l="l" t="t" r="r" b="b"/>
            <a:pathLst>
              <a:path w="525779" h="641985">
                <a:moveTo>
                  <a:pt x="340233" y="0"/>
                </a:moveTo>
                <a:lnTo>
                  <a:pt x="90677" y="0"/>
                </a:lnTo>
                <a:lnTo>
                  <a:pt x="75354" y="1158"/>
                </a:lnTo>
                <a:lnTo>
                  <a:pt x="35198" y="17004"/>
                </a:lnTo>
                <a:lnTo>
                  <a:pt x="8240" y="47365"/>
                </a:lnTo>
                <a:lnTo>
                  <a:pt x="0" y="560451"/>
                </a:lnTo>
                <a:lnTo>
                  <a:pt x="1292" y="574145"/>
                </a:lnTo>
                <a:lnTo>
                  <a:pt x="18974" y="610069"/>
                </a:lnTo>
                <a:lnTo>
                  <a:pt x="52887" y="634216"/>
                </a:lnTo>
                <a:lnTo>
                  <a:pt x="435101" y="641604"/>
                </a:lnTo>
                <a:lnTo>
                  <a:pt x="450425" y="640445"/>
                </a:lnTo>
                <a:lnTo>
                  <a:pt x="490581" y="624599"/>
                </a:lnTo>
                <a:lnTo>
                  <a:pt x="517539" y="594238"/>
                </a:lnTo>
                <a:lnTo>
                  <a:pt x="525780" y="170561"/>
                </a:lnTo>
                <a:lnTo>
                  <a:pt x="525780" y="166243"/>
                </a:lnTo>
                <a:lnTo>
                  <a:pt x="348234" y="4699"/>
                </a:lnTo>
                <a:lnTo>
                  <a:pt x="340233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9" name="object 19"/>
          <p:cNvSpPr/>
          <p:nvPr/>
        </p:nvSpPr>
        <p:spPr>
          <a:xfrm>
            <a:off x="8749283" y="3419855"/>
            <a:ext cx="525780" cy="641985"/>
          </a:xfrm>
          <a:custGeom>
            <a:avLst/>
            <a:gdLst/>
            <a:ahLst/>
            <a:cxnLst/>
            <a:rect l="l" t="t" r="r" b="b"/>
            <a:pathLst>
              <a:path w="525779" h="641985">
                <a:moveTo>
                  <a:pt x="520446" y="159004"/>
                </a:moveTo>
                <a:lnTo>
                  <a:pt x="348234" y="4699"/>
                </a:lnTo>
                <a:lnTo>
                  <a:pt x="344805" y="1778"/>
                </a:lnTo>
                <a:lnTo>
                  <a:pt x="340233" y="0"/>
                </a:lnTo>
                <a:lnTo>
                  <a:pt x="335407" y="0"/>
                </a:lnTo>
                <a:lnTo>
                  <a:pt x="90677" y="0"/>
                </a:lnTo>
                <a:lnTo>
                  <a:pt x="47401" y="9853"/>
                </a:lnTo>
                <a:lnTo>
                  <a:pt x="15404" y="35953"/>
                </a:lnTo>
                <a:lnTo>
                  <a:pt x="442" y="73106"/>
                </a:lnTo>
                <a:lnTo>
                  <a:pt x="0" y="560451"/>
                </a:lnTo>
                <a:lnTo>
                  <a:pt x="1292" y="574145"/>
                </a:lnTo>
                <a:lnTo>
                  <a:pt x="18974" y="610069"/>
                </a:lnTo>
                <a:lnTo>
                  <a:pt x="52887" y="634216"/>
                </a:lnTo>
                <a:lnTo>
                  <a:pt x="435101" y="641604"/>
                </a:lnTo>
                <a:lnTo>
                  <a:pt x="450425" y="640445"/>
                </a:lnTo>
                <a:lnTo>
                  <a:pt x="490581" y="624599"/>
                </a:lnTo>
                <a:lnTo>
                  <a:pt x="517539" y="594238"/>
                </a:lnTo>
                <a:lnTo>
                  <a:pt x="525780" y="170561"/>
                </a:lnTo>
                <a:lnTo>
                  <a:pt x="525780" y="166243"/>
                </a:lnTo>
                <a:lnTo>
                  <a:pt x="523875" y="162179"/>
                </a:lnTo>
                <a:lnTo>
                  <a:pt x="520446" y="159004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0" name="object 20"/>
          <p:cNvSpPr/>
          <p:nvPr/>
        </p:nvSpPr>
        <p:spPr>
          <a:xfrm>
            <a:off x="8822435" y="3785615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34772" y="0"/>
                </a:moveTo>
                <a:lnTo>
                  <a:pt x="8128" y="0"/>
                </a:lnTo>
                <a:lnTo>
                  <a:pt x="0" y="7111"/>
                </a:lnTo>
                <a:lnTo>
                  <a:pt x="0" y="24891"/>
                </a:lnTo>
                <a:lnTo>
                  <a:pt x="8128" y="32003"/>
                </a:lnTo>
                <a:lnTo>
                  <a:pt x="334772" y="32003"/>
                </a:lnTo>
                <a:lnTo>
                  <a:pt x="342900" y="24891"/>
                </a:lnTo>
                <a:lnTo>
                  <a:pt x="342900" y="7111"/>
                </a:lnTo>
                <a:lnTo>
                  <a:pt x="334772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1" name="object 21"/>
          <p:cNvSpPr/>
          <p:nvPr/>
        </p:nvSpPr>
        <p:spPr>
          <a:xfrm>
            <a:off x="8822435" y="3785615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24866" y="32003"/>
                </a:moveTo>
                <a:lnTo>
                  <a:pt x="18034" y="32003"/>
                </a:lnTo>
                <a:lnTo>
                  <a:pt x="8128" y="32003"/>
                </a:lnTo>
                <a:lnTo>
                  <a:pt x="0" y="24891"/>
                </a:lnTo>
                <a:lnTo>
                  <a:pt x="0" y="16001"/>
                </a:lnTo>
                <a:lnTo>
                  <a:pt x="0" y="7111"/>
                </a:lnTo>
                <a:lnTo>
                  <a:pt x="8128" y="0"/>
                </a:lnTo>
                <a:lnTo>
                  <a:pt x="18034" y="0"/>
                </a:lnTo>
                <a:lnTo>
                  <a:pt x="324866" y="0"/>
                </a:lnTo>
                <a:lnTo>
                  <a:pt x="334772" y="0"/>
                </a:lnTo>
                <a:lnTo>
                  <a:pt x="342900" y="7111"/>
                </a:lnTo>
                <a:lnTo>
                  <a:pt x="342900" y="16001"/>
                </a:lnTo>
                <a:lnTo>
                  <a:pt x="342900" y="24891"/>
                </a:lnTo>
                <a:lnTo>
                  <a:pt x="334772" y="32003"/>
                </a:lnTo>
                <a:lnTo>
                  <a:pt x="324866" y="32003"/>
                </a:lnTo>
                <a:close/>
              </a:path>
            </a:pathLst>
          </a:custGeom>
          <a:ln w="9144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2" name="object 22"/>
          <p:cNvSpPr/>
          <p:nvPr/>
        </p:nvSpPr>
        <p:spPr>
          <a:xfrm>
            <a:off x="8822435" y="3704844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34772" y="0"/>
                </a:moveTo>
                <a:lnTo>
                  <a:pt x="8128" y="0"/>
                </a:lnTo>
                <a:lnTo>
                  <a:pt x="0" y="7111"/>
                </a:lnTo>
                <a:lnTo>
                  <a:pt x="0" y="24891"/>
                </a:lnTo>
                <a:lnTo>
                  <a:pt x="8128" y="32003"/>
                </a:lnTo>
                <a:lnTo>
                  <a:pt x="334772" y="32003"/>
                </a:lnTo>
                <a:lnTo>
                  <a:pt x="342900" y="24891"/>
                </a:lnTo>
                <a:lnTo>
                  <a:pt x="342900" y="7111"/>
                </a:lnTo>
                <a:lnTo>
                  <a:pt x="334772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3" name="object 23"/>
          <p:cNvSpPr/>
          <p:nvPr/>
        </p:nvSpPr>
        <p:spPr>
          <a:xfrm>
            <a:off x="8822435" y="3704844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24866" y="32003"/>
                </a:moveTo>
                <a:lnTo>
                  <a:pt x="18034" y="32003"/>
                </a:lnTo>
                <a:lnTo>
                  <a:pt x="8128" y="32003"/>
                </a:lnTo>
                <a:lnTo>
                  <a:pt x="0" y="24891"/>
                </a:lnTo>
                <a:lnTo>
                  <a:pt x="0" y="16001"/>
                </a:lnTo>
                <a:lnTo>
                  <a:pt x="0" y="7111"/>
                </a:lnTo>
                <a:lnTo>
                  <a:pt x="8128" y="0"/>
                </a:lnTo>
                <a:lnTo>
                  <a:pt x="18034" y="0"/>
                </a:lnTo>
                <a:lnTo>
                  <a:pt x="324866" y="0"/>
                </a:lnTo>
                <a:lnTo>
                  <a:pt x="334772" y="0"/>
                </a:lnTo>
                <a:lnTo>
                  <a:pt x="342900" y="7111"/>
                </a:lnTo>
                <a:lnTo>
                  <a:pt x="342900" y="16001"/>
                </a:lnTo>
                <a:lnTo>
                  <a:pt x="342900" y="24891"/>
                </a:lnTo>
                <a:lnTo>
                  <a:pt x="334772" y="32003"/>
                </a:lnTo>
                <a:lnTo>
                  <a:pt x="324866" y="32003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4" name="object 24"/>
          <p:cNvSpPr/>
          <p:nvPr/>
        </p:nvSpPr>
        <p:spPr>
          <a:xfrm>
            <a:off x="8822435" y="3948684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34772" y="0"/>
                </a:moveTo>
                <a:lnTo>
                  <a:pt x="8128" y="0"/>
                </a:lnTo>
                <a:lnTo>
                  <a:pt x="0" y="7112"/>
                </a:lnTo>
                <a:lnTo>
                  <a:pt x="0" y="24892"/>
                </a:lnTo>
                <a:lnTo>
                  <a:pt x="8128" y="32004"/>
                </a:lnTo>
                <a:lnTo>
                  <a:pt x="334772" y="32004"/>
                </a:lnTo>
                <a:lnTo>
                  <a:pt x="342900" y="24892"/>
                </a:lnTo>
                <a:lnTo>
                  <a:pt x="342900" y="7112"/>
                </a:lnTo>
                <a:lnTo>
                  <a:pt x="334772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5" name="object 25"/>
          <p:cNvSpPr/>
          <p:nvPr/>
        </p:nvSpPr>
        <p:spPr>
          <a:xfrm>
            <a:off x="8822435" y="3948684"/>
            <a:ext cx="342900" cy="32384"/>
          </a:xfrm>
          <a:custGeom>
            <a:avLst/>
            <a:gdLst/>
            <a:ahLst/>
            <a:cxnLst/>
            <a:rect l="l" t="t" r="r" b="b"/>
            <a:pathLst>
              <a:path w="342900" h="32385">
                <a:moveTo>
                  <a:pt x="324866" y="32004"/>
                </a:moveTo>
                <a:lnTo>
                  <a:pt x="18034" y="32004"/>
                </a:lnTo>
                <a:lnTo>
                  <a:pt x="8128" y="32004"/>
                </a:lnTo>
                <a:lnTo>
                  <a:pt x="0" y="24892"/>
                </a:lnTo>
                <a:lnTo>
                  <a:pt x="0" y="16002"/>
                </a:lnTo>
                <a:lnTo>
                  <a:pt x="0" y="7112"/>
                </a:lnTo>
                <a:lnTo>
                  <a:pt x="8128" y="0"/>
                </a:lnTo>
                <a:lnTo>
                  <a:pt x="18034" y="0"/>
                </a:lnTo>
                <a:lnTo>
                  <a:pt x="324866" y="0"/>
                </a:lnTo>
                <a:lnTo>
                  <a:pt x="334772" y="0"/>
                </a:lnTo>
                <a:lnTo>
                  <a:pt x="342900" y="7112"/>
                </a:lnTo>
                <a:lnTo>
                  <a:pt x="342900" y="16002"/>
                </a:lnTo>
                <a:lnTo>
                  <a:pt x="342900" y="24892"/>
                </a:lnTo>
                <a:lnTo>
                  <a:pt x="334772" y="32004"/>
                </a:lnTo>
                <a:lnTo>
                  <a:pt x="324866" y="32004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6" name="object 26"/>
          <p:cNvSpPr/>
          <p:nvPr/>
        </p:nvSpPr>
        <p:spPr>
          <a:xfrm>
            <a:off x="8822435" y="3866388"/>
            <a:ext cx="342900" cy="33655"/>
          </a:xfrm>
          <a:custGeom>
            <a:avLst/>
            <a:gdLst/>
            <a:ahLst/>
            <a:cxnLst/>
            <a:rect l="l" t="t" r="r" b="b"/>
            <a:pathLst>
              <a:path w="342900" h="33654">
                <a:moveTo>
                  <a:pt x="334772" y="0"/>
                </a:moveTo>
                <a:lnTo>
                  <a:pt x="8128" y="0"/>
                </a:lnTo>
                <a:lnTo>
                  <a:pt x="0" y="7493"/>
                </a:lnTo>
                <a:lnTo>
                  <a:pt x="0" y="26035"/>
                </a:lnTo>
                <a:lnTo>
                  <a:pt x="8128" y="33528"/>
                </a:lnTo>
                <a:lnTo>
                  <a:pt x="334772" y="33528"/>
                </a:lnTo>
                <a:lnTo>
                  <a:pt x="342900" y="26035"/>
                </a:lnTo>
                <a:lnTo>
                  <a:pt x="342900" y="7493"/>
                </a:lnTo>
                <a:lnTo>
                  <a:pt x="334772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7" name="object 27"/>
          <p:cNvSpPr/>
          <p:nvPr/>
        </p:nvSpPr>
        <p:spPr>
          <a:xfrm>
            <a:off x="8822435" y="3866388"/>
            <a:ext cx="342900" cy="33655"/>
          </a:xfrm>
          <a:custGeom>
            <a:avLst/>
            <a:gdLst/>
            <a:ahLst/>
            <a:cxnLst/>
            <a:rect l="l" t="t" r="r" b="b"/>
            <a:pathLst>
              <a:path w="342900" h="33654">
                <a:moveTo>
                  <a:pt x="324866" y="33528"/>
                </a:moveTo>
                <a:lnTo>
                  <a:pt x="18034" y="33528"/>
                </a:lnTo>
                <a:lnTo>
                  <a:pt x="8128" y="33528"/>
                </a:lnTo>
                <a:lnTo>
                  <a:pt x="0" y="26035"/>
                </a:lnTo>
                <a:lnTo>
                  <a:pt x="0" y="16763"/>
                </a:lnTo>
                <a:lnTo>
                  <a:pt x="0" y="7493"/>
                </a:lnTo>
                <a:lnTo>
                  <a:pt x="8128" y="0"/>
                </a:lnTo>
                <a:lnTo>
                  <a:pt x="18034" y="0"/>
                </a:lnTo>
                <a:lnTo>
                  <a:pt x="324866" y="0"/>
                </a:lnTo>
                <a:lnTo>
                  <a:pt x="334772" y="0"/>
                </a:lnTo>
                <a:lnTo>
                  <a:pt x="342900" y="7493"/>
                </a:lnTo>
                <a:lnTo>
                  <a:pt x="342900" y="16763"/>
                </a:lnTo>
                <a:lnTo>
                  <a:pt x="342900" y="26035"/>
                </a:lnTo>
                <a:lnTo>
                  <a:pt x="334772" y="33528"/>
                </a:lnTo>
                <a:lnTo>
                  <a:pt x="324866" y="33528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8" name="object 28"/>
          <p:cNvSpPr/>
          <p:nvPr/>
        </p:nvSpPr>
        <p:spPr>
          <a:xfrm>
            <a:off x="9066276" y="3418585"/>
            <a:ext cx="208915" cy="189230"/>
          </a:xfrm>
          <a:custGeom>
            <a:avLst/>
            <a:gdLst/>
            <a:ahLst/>
            <a:cxnLst/>
            <a:rect l="l" t="t" r="r" b="b"/>
            <a:pathLst>
              <a:path w="208915" h="189229">
                <a:moveTo>
                  <a:pt x="18033" y="0"/>
                </a:moveTo>
                <a:lnTo>
                  <a:pt x="4445" y="5079"/>
                </a:lnTo>
                <a:lnTo>
                  <a:pt x="0" y="10922"/>
                </a:lnTo>
                <a:lnTo>
                  <a:pt x="0" y="181355"/>
                </a:lnTo>
                <a:lnTo>
                  <a:pt x="8127" y="188721"/>
                </a:lnTo>
                <a:lnTo>
                  <a:pt x="200659" y="188721"/>
                </a:lnTo>
                <a:lnTo>
                  <a:pt x="208788" y="181355"/>
                </a:lnTo>
                <a:lnTo>
                  <a:pt x="208788" y="167259"/>
                </a:lnTo>
                <a:lnTo>
                  <a:pt x="206121" y="162560"/>
                </a:lnTo>
                <a:lnTo>
                  <a:pt x="201802" y="159638"/>
                </a:lnTo>
                <a:lnTo>
                  <a:pt x="25780" y="1397"/>
                </a:lnTo>
                <a:lnTo>
                  <a:pt x="18033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29" name="object 29"/>
          <p:cNvSpPr/>
          <p:nvPr/>
        </p:nvSpPr>
        <p:spPr>
          <a:xfrm>
            <a:off x="9066276" y="3418585"/>
            <a:ext cx="208915" cy="189230"/>
          </a:xfrm>
          <a:custGeom>
            <a:avLst/>
            <a:gdLst/>
            <a:ahLst/>
            <a:cxnLst/>
            <a:rect l="l" t="t" r="r" b="b"/>
            <a:pathLst>
              <a:path w="208915" h="189229">
                <a:moveTo>
                  <a:pt x="201802" y="159638"/>
                </a:moveTo>
                <a:lnTo>
                  <a:pt x="30988" y="6096"/>
                </a:lnTo>
                <a:lnTo>
                  <a:pt x="25780" y="1397"/>
                </a:lnTo>
                <a:lnTo>
                  <a:pt x="18033" y="0"/>
                </a:lnTo>
                <a:lnTo>
                  <a:pt x="11175" y="2539"/>
                </a:lnTo>
                <a:lnTo>
                  <a:pt x="4445" y="5079"/>
                </a:lnTo>
                <a:lnTo>
                  <a:pt x="0" y="10922"/>
                </a:lnTo>
                <a:lnTo>
                  <a:pt x="0" y="17525"/>
                </a:lnTo>
                <a:lnTo>
                  <a:pt x="0" y="172465"/>
                </a:lnTo>
                <a:lnTo>
                  <a:pt x="0" y="181355"/>
                </a:lnTo>
                <a:lnTo>
                  <a:pt x="8127" y="188721"/>
                </a:lnTo>
                <a:lnTo>
                  <a:pt x="18160" y="188721"/>
                </a:lnTo>
                <a:lnTo>
                  <a:pt x="190500" y="188721"/>
                </a:lnTo>
                <a:lnTo>
                  <a:pt x="200659" y="188721"/>
                </a:lnTo>
                <a:lnTo>
                  <a:pt x="208788" y="181355"/>
                </a:lnTo>
                <a:lnTo>
                  <a:pt x="208788" y="172465"/>
                </a:lnTo>
                <a:lnTo>
                  <a:pt x="208788" y="167259"/>
                </a:lnTo>
                <a:lnTo>
                  <a:pt x="206121" y="162560"/>
                </a:lnTo>
                <a:lnTo>
                  <a:pt x="201802" y="159638"/>
                </a:lnTo>
                <a:close/>
              </a:path>
            </a:pathLst>
          </a:custGeom>
          <a:ln w="12192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0" name="object 30"/>
          <p:cNvSpPr/>
          <p:nvPr/>
        </p:nvSpPr>
        <p:spPr>
          <a:xfrm>
            <a:off x="8665464" y="4456176"/>
            <a:ext cx="734695" cy="723900"/>
          </a:xfrm>
          <a:custGeom>
            <a:avLst/>
            <a:gdLst/>
            <a:ahLst/>
            <a:cxnLst/>
            <a:rect l="l" t="t" r="r" b="b"/>
            <a:pathLst>
              <a:path w="734695" h="723900">
                <a:moveTo>
                  <a:pt x="367283" y="0"/>
                </a:moveTo>
                <a:lnTo>
                  <a:pt x="307715" y="1577"/>
                </a:lnTo>
                <a:lnTo>
                  <a:pt x="251203" y="6146"/>
                </a:lnTo>
                <a:lnTo>
                  <a:pt x="198507" y="13458"/>
                </a:lnTo>
                <a:lnTo>
                  <a:pt x="150382" y="23266"/>
                </a:lnTo>
                <a:lnTo>
                  <a:pt x="107584" y="35321"/>
                </a:lnTo>
                <a:lnTo>
                  <a:pt x="70872" y="49377"/>
                </a:lnTo>
                <a:lnTo>
                  <a:pt x="28866" y="73669"/>
                </a:lnTo>
                <a:lnTo>
                  <a:pt x="1217" y="110749"/>
                </a:lnTo>
                <a:lnTo>
                  <a:pt x="0" y="120650"/>
                </a:lnTo>
                <a:lnTo>
                  <a:pt x="0" y="603250"/>
                </a:lnTo>
                <a:lnTo>
                  <a:pt x="18726" y="641400"/>
                </a:lnTo>
                <a:lnTo>
                  <a:pt x="55033" y="666821"/>
                </a:lnTo>
                <a:lnTo>
                  <a:pt x="107584" y="688578"/>
                </a:lnTo>
                <a:lnTo>
                  <a:pt x="150382" y="700633"/>
                </a:lnTo>
                <a:lnTo>
                  <a:pt x="198507" y="710441"/>
                </a:lnTo>
                <a:lnTo>
                  <a:pt x="251203" y="717753"/>
                </a:lnTo>
                <a:lnTo>
                  <a:pt x="307715" y="722322"/>
                </a:lnTo>
                <a:lnTo>
                  <a:pt x="367283" y="723900"/>
                </a:lnTo>
                <a:lnTo>
                  <a:pt x="397403" y="723500"/>
                </a:lnTo>
                <a:lnTo>
                  <a:pt x="455538" y="720395"/>
                </a:lnTo>
                <a:lnTo>
                  <a:pt x="510236" y="714424"/>
                </a:lnTo>
                <a:lnTo>
                  <a:pt x="560741" y="705833"/>
                </a:lnTo>
                <a:lnTo>
                  <a:pt x="606297" y="694871"/>
                </a:lnTo>
                <a:lnTo>
                  <a:pt x="646147" y="681784"/>
                </a:lnTo>
                <a:lnTo>
                  <a:pt x="693567" y="658714"/>
                </a:lnTo>
                <a:lnTo>
                  <a:pt x="723892" y="632257"/>
                </a:lnTo>
                <a:lnTo>
                  <a:pt x="734567" y="603250"/>
                </a:lnTo>
                <a:lnTo>
                  <a:pt x="734567" y="120650"/>
                </a:lnTo>
                <a:lnTo>
                  <a:pt x="715841" y="82499"/>
                </a:lnTo>
                <a:lnTo>
                  <a:pt x="679534" y="57078"/>
                </a:lnTo>
                <a:lnTo>
                  <a:pt x="626983" y="35321"/>
                </a:lnTo>
                <a:lnTo>
                  <a:pt x="584185" y="23266"/>
                </a:lnTo>
                <a:lnTo>
                  <a:pt x="536060" y="13458"/>
                </a:lnTo>
                <a:lnTo>
                  <a:pt x="483364" y="6146"/>
                </a:lnTo>
                <a:lnTo>
                  <a:pt x="426852" y="1577"/>
                </a:lnTo>
                <a:lnTo>
                  <a:pt x="367283" y="0"/>
                </a:lnTo>
                <a:close/>
              </a:path>
            </a:pathLst>
          </a:custGeom>
          <a:solidFill>
            <a:srgbClr val="007E8B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1" name="object 31"/>
          <p:cNvSpPr/>
          <p:nvPr/>
        </p:nvSpPr>
        <p:spPr>
          <a:xfrm>
            <a:off x="8665464" y="4576826"/>
            <a:ext cx="734695" cy="120650"/>
          </a:xfrm>
          <a:custGeom>
            <a:avLst/>
            <a:gdLst/>
            <a:ahLst/>
            <a:cxnLst/>
            <a:rect l="l" t="t" r="r" b="b"/>
            <a:pathLst>
              <a:path w="734695" h="120650">
                <a:moveTo>
                  <a:pt x="734567" y="0"/>
                </a:moveTo>
                <a:lnTo>
                  <a:pt x="715841" y="38150"/>
                </a:lnTo>
                <a:lnTo>
                  <a:pt x="679534" y="63571"/>
                </a:lnTo>
                <a:lnTo>
                  <a:pt x="626983" y="85328"/>
                </a:lnTo>
                <a:lnTo>
                  <a:pt x="584185" y="97383"/>
                </a:lnTo>
                <a:lnTo>
                  <a:pt x="536060" y="107191"/>
                </a:lnTo>
                <a:lnTo>
                  <a:pt x="483364" y="114503"/>
                </a:lnTo>
                <a:lnTo>
                  <a:pt x="426852" y="119072"/>
                </a:lnTo>
                <a:lnTo>
                  <a:pt x="367283" y="120650"/>
                </a:lnTo>
                <a:lnTo>
                  <a:pt x="337164" y="120250"/>
                </a:lnTo>
                <a:lnTo>
                  <a:pt x="279029" y="117145"/>
                </a:lnTo>
                <a:lnTo>
                  <a:pt x="224331" y="111174"/>
                </a:lnTo>
                <a:lnTo>
                  <a:pt x="173826" y="102583"/>
                </a:lnTo>
                <a:lnTo>
                  <a:pt x="128270" y="91621"/>
                </a:lnTo>
                <a:lnTo>
                  <a:pt x="88420" y="78534"/>
                </a:lnTo>
                <a:lnTo>
                  <a:pt x="41000" y="55464"/>
                </a:lnTo>
                <a:lnTo>
                  <a:pt x="10675" y="29007"/>
                </a:lnTo>
                <a:lnTo>
                  <a:pt x="1217" y="9900"/>
                </a:lnTo>
                <a:lnTo>
                  <a:pt x="0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2" name="object 32"/>
          <p:cNvSpPr/>
          <p:nvPr/>
        </p:nvSpPr>
        <p:spPr>
          <a:xfrm>
            <a:off x="7575550" y="367461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59" h="228600">
                <a:moveTo>
                  <a:pt x="76200" y="80898"/>
                </a:moveTo>
                <a:lnTo>
                  <a:pt x="0" y="81406"/>
                </a:lnTo>
                <a:lnTo>
                  <a:pt x="507" y="157606"/>
                </a:lnTo>
                <a:lnTo>
                  <a:pt x="76707" y="157098"/>
                </a:lnTo>
                <a:lnTo>
                  <a:pt x="76200" y="80898"/>
                </a:lnTo>
                <a:close/>
              </a:path>
              <a:path w="911859" h="228600">
                <a:moveTo>
                  <a:pt x="228600" y="79755"/>
                </a:moveTo>
                <a:lnTo>
                  <a:pt x="152400" y="80263"/>
                </a:lnTo>
                <a:lnTo>
                  <a:pt x="152907" y="156463"/>
                </a:lnTo>
                <a:lnTo>
                  <a:pt x="229107" y="155828"/>
                </a:lnTo>
                <a:lnTo>
                  <a:pt x="228600" y="79755"/>
                </a:lnTo>
                <a:close/>
              </a:path>
              <a:path w="911859" h="228600">
                <a:moveTo>
                  <a:pt x="381000" y="78485"/>
                </a:moveTo>
                <a:lnTo>
                  <a:pt x="304800" y="79120"/>
                </a:lnTo>
                <a:lnTo>
                  <a:pt x="305307" y="155320"/>
                </a:lnTo>
                <a:lnTo>
                  <a:pt x="381507" y="154685"/>
                </a:lnTo>
                <a:lnTo>
                  <a:pt x="381000" y="78485"/>
                </a:lnTo>
                <a:close/>
              </a:path>
              <a:path w="911859" h="228600">
                <a:moveTo>
                  <a:pt x="533400" y="77342"/>
                </a:moveTo>
                <a:lnTo>
                  <a:pt x="457200" y="77977"/>
                </a:lnTo>
                <a:lnTo>
                  <a:pt x="457707" y="154177"/>
                </a:lnTo>
                <a:lnTo>
                  <a:pt x="533907" y="153542"/>
                </a:lnTo>
                <a:lnTo>
                  <a:pt x="533400" y="77342"/>
                </a:lnTo>
                <a:close/>
              </a:path>
              <a:path w="911859" h="228600">
                <a:moveTo>
                  <a:pt x="837654" y="76199"/>
                </a:moveTo>
                <a:lnTo>
                  <a:pt x="685673" y="76199"/>
                </a:lnTo>
                <a:lnTo>
                  <a:pt x="686307" y="152399"/>
                </a:lnTo>
                <a:lnTo>
                  <a:pt x="683429" y="152419"/>
                </a:lnTo>
                <a:lnTo>
                  <a:pt x="684022" y="228599"/>
                </a:lnTo>
                <a:lnTo>
                  <a:pt x="911732" y="112521"/>
                </a:lnTo>
                <a:lnTo>
                  <a:pt x="837654" y="76199"/>
                </a:lnTo>
                <a:close/>
              </a:path>
              <a:path w="911859" h="228600">
                <a:moveTo>
                  <a:pt x="682836" y="76218"/>
                </a:moveTo>
                <a:lnTo>
                  <a:pt x="609600" y="76707"/>
                </a:lnTo>
                <a:lnTo>
                  <a:pt x="610107" y="152907"/>
                </a:lnTo>
                <a:lnTo>
                  <a:pt x="683429" y="152419"/>
                </a:lnTo>
                <a:lnTo>
                  <a:pt x="682836" y="76218"/>
                </a:lnTo>
                <a:close/>
              </a:path>
              <a:path w="911859" h="228600">
                <a:moveTo>
                  <a:pt x="685673" y="76199"/>
                </a:moveTo>
                <a:lnTo>
                  <a:pt x="682836" y="76218"/>
                </a:lnTo>
                <a:lnTo>
                  <a:pt x="683429" y="152419"/>
                </a:lnTo>
                <a:lnTo>
                  <a:pt x="686307" y="152399"/>
                </a:lnTo>
                <a:lnTo>
                  <a:pt x="685673" y="76199"/>
                </a:lnTo>
                <a:close/>
              </a:path>
              <a:path w="911859" h="228600">
                <a:moveTo>
                  <a:pt x="682244" y="0"/>
                </a:moveTo>
                <a:lnTo>
                  <a:pt x="682836" y="76218"/>
                </a:lnTo>
                <a:lnTo>
                  <a:pt x="837654" y="76199"/>
                </a:lnTo>
                <a:lnTo>
                  <a:pt x="68224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3" name="object 33"/>
          <p:cNvSpPr/>
          <p:nvPr/>
        </p:nvSpPr>
        <p:spPr>
          <a:xfrm>
            <a:off x="1755648" y="3203448"/>
            <a:ext cx="1118615" cy="1066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4" name="object 34"/>
          <p:cNvSpPr/>
          <p:nvPr/>
        </p:nvSpPr>
        <p:spPr>
          <a:xfrm>
            <a:off x="3003423" y="3695319"/>
            <a:ext cx="949325" cy="228600"/>
          </a:xfrm>
          <a:custGeom>
            <a:avLst/>
            <a:gdLst/>
            <a:ahLst/>
            <a:cxnLst/>
            <a:rect l="l" t="t" r="r" b="b"/>
            <a:pathLst>
              <a:path w="949325" h="228600">
                <a:moveTo>
                  <a:pt x="76072" y="83692"/>
                </a:moveTo>
                <a:lnTo>
                  <a:pt x="0" y="84581"/>
                </a:lnTo>
                <a:lnTo>
                  <a:pt x="762" y="160781"/>
                </a:lnTo>
                <a:lnTo>
                  <a:pt x="76962" y="159892"/>
                </a:lnTo>
                <a:lnTo>
                  <a:pt x="76072" y="83692"/>
                </a:lnTo>
                <a:close/>
              </a:path>
              <a:path w="949325" h="228600">
                <a:moveTo>
                  <a:pt x="228472" y="81914"/>
                </a:moveTo>
                <a:lnTo>
                  <a:pt x="152272" y="82803"/>
                </a:lnTo>
                <a:lnTo>
                  <a:pt x="153162" y="159003"/>
                </a:lnTo>
                <a:lnTo>
                  <a:pt x="229362" y="158114"/>
                </a:lnTo>
                <a:lnTo>
                  <a:pt x="228472" y="81914"/>
                </a:lnTo>
                <a:close/>
              </a:path>
              <a:path w="949325" h="228600">
                <a:moveTo>
                  <a:pt x="380873" y="80136"/>
                </a:moveTo>
                <a:lnTo>
                  <a:pt x="304673" y="81025"/>
                </a:lnTo>
                <a:lnTo>
                  <a:pt x="305562" y="157225"/>
                </a:lnTo>
                <a:lnTo>
                  <a:pt x="381762" y="156336"/>
                </a:lnTo>
                <a:lnTo>
                  <a:pt x="380873" y="80136"/>
                </a:lnTo>
                <a:close/>
              </a:path>
              <a:path w="949325" h="228600">
                <a:moveTo>
                  <a:pt x="533273" y="78358"/>
                </a:moveTo>
                <a:lnTo>
                  <a:pt x="457073" y="79247"/>
                </a:lnTo>
                <a:lnTo>
                  <a:pt x="457962" y="155447"/>
                </a:lnTo>
                <a:lnTo>
                  <a:pt x="534162" y="154558"/>
                </a:lnTo>
                <a:lnTo>
                  <a:pt x="533273" y="78358"/>
                </a:lnTo>
                <a:close/>
              </a:path>
              <a:path w="949325" h="228600">
                <a:moveTo>
                  <a:pt x="685673" y="76580"/>
                </a:moveTo>
                <a:lnTo>
                  <a:pt x="609473" y="77469"/>
                </a:lnTo>
                <a:lnTo>
                  <a:pt x="610362" y="153669"/>
                </a:lnTo>
                <a:lnTo>
                  <a:pt x="686562" y="152780"/>
                </a:lnTo>
                <a:lnTo>
                  <a:pt x="685673" y="76580"/>
                </a:lnTo>
                <a:close/>
              </a:path>
              <a:path w="949325" h="228600">
                <a:moveTo>
                  <a:pt x="719454" y="0"/>
                </a:moveTo>
                <a:lnTo>
                  <a:pt x="722122" y="228599"/>
                </a:lnTo>
                <a:lnTo>
                  <a:pt x="949325" y="111632"/>
                </a:lnTo>
                <a:lnTo>
                  <a:pt x="71945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5" name="object 35"/>
          <p:cNvSpPr/>
          <p:nvPr/>
        </p:nvSpPr>
        <p:spPr>
          <a:xfrm>
            <a:off x="2055876" y="4770120"/>
            <a:ext cx="524510" cy="641985"/>
          </a:xfrm>
          <a:custGeom>
            <a:avLst/>
            <a:gdLst/>
            <a:ahLst/>
            <a:cxnLst/>
            <a:rect l="l" t="t" r="r" b="b"/>
            <a:pathLst>
              <a:path w="524510" h="641985">
                <a:moveTo>
                  <a:pt x="339217" y="0"/>
                </a:moveTo>
                <a:lnTo>
                  <a:pt x="90424" y="0"/>
                </a:lnTo>
                <a:lnTo>
                  <a:pt x="75116" y="1162"/>
                </a:lnTo>
                <a:lnTo>
                  <a:pt x="35022" y="17054"/>
                </a:lnTo>
                <a:lnTo>
                  <a:pt x="8148" y="47496"/>
                </a:lnTo>
                <a:lnTo>
                  <a:pt x="0" y="560450"/>
                </a:lnTo>
                <a:lnTo>
                  <a:pt x="1292" y="574166"/>
                </a:lnTo>
                <a:lnTo>
                  <a:pt x="18972" y="610134"/>
                </a:lnTo>
                <a:lnTo>
                  <a:pt x="52879" y="634276"/>
                </a:lnTo>
                <a:lnTo>
                  <a:pt x="433831" y="641603"/>
                </a:lnTo>
                <a:lnTo>
                  <a:pt x="449139" y="640441"/>
                </a:lnTo>
                <a:lnTo>
                  <a:pt x="489233" y="624549"/>
                </a:lnTo>
                <a:lnTo>
                  <a:pt x="516107" y="594107"/>
                </a:lnTo>
                <a:lnTo>
                  <a:pt x="524256" y="170560"/>
                </a:lnTo>
                <a:lnTo>
                  <a:pt x="524256" y="166242"/>
                </a:lnTo>
                <a:lnTo>
                  <a:pt x="347218" y="4698"/>
                </a:lnTo>
                <a:lnTo>
                  <a:pt x="339217" y="0"/>
                </a:lnTo>
                <a:close/>
              </a:path>
            </a:pathLst>
          </a:custGeom>
          <a:solidFill>
            <a:srgbClr val="BBBCC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6" name="object 36"/>
          <p:cNvSpPr/>
          <p:nvPr/>
        </p:nvSpPr>
        <p:spPr>
          <a:xfrm>
            <a:off x="2055876" y="4770120"/>
            <a:ext cx="524510" cy="641985"/>
          </a:xfrm>
          <a:custGeom>
            <a:avLst/>
            <a:gdLst/>
            <a:ahLst/>
            <a:cxnLst/>
            <a:rect l="l" t="t" r="r" b="b"/>
            <a:pathLst>
              <a:path w="524510" h="641985">
                <a:moveTo>
                  <a:pt x="518922" y="159003"/>
                </a:moveTo>
                <a:lnTo>
                  <a:pt x="347218" y="4698"/>
                </a:lnTo>
                <a:lnTo>
                  <a:pt x="343788" y="1777"/>
                </a:lnTo>
                <a:lnTo>
                  <a:pt x="339217" y="0"/>
                </a:lnTo>
                <a:lnTo>
                  <a:pt x="334391" y="0"/>
                </a:lnTo>
                <a:lnTo>
                  <a:pt x="90424" y="0"/>
                </a:lnTo>
                <a:lnTo>
                  <a:pt x="47202" y="9882"/>
                </a:lnTo>
                <a:lnTo>
                  <a:pt x="15282" y="36054"/>
                </a:lnTo>
                <a:lnTo>
                  <a:pt x="420" y="73298"/>
                </a:lnTo>
                <a:lnTo>
                  <a:pt x="0" y="560450"/>
                </a:lnTo>
                <a:lnTo>
                  <a:pt x="1292" y="574166"/>
                </a:lnTo>
                <a:lnTo>
                  <a:pt x="18972" y="610134"/>
                </a:lnTo>
                <a:lnTo>
                  <a:pt x="52879" y="634276"/>
                </a:lnTo>
                <a:lnTo>
                  <a:pt x="433831" y="641603"/>
                </a:lnTo>
                <a:lnTo>
                  <a:pt x="449139" y="640441"/>
                </a:lnTo>
                <a:lnTo>
                  <a:pt x="489233" y="624549"/>
                </a:lnTo>
                <a:lnTo>
                  <a:pt x="516107" y="594107"/>
                </a:lnTo>
                <a:lnTo>
                  <a:pt x="524256" y="170560"/>
                </a:lnTo>
                <a:lnTo>
                  <a:pt x="524256" y="166242"/>
                </a:lnTo>
                <a:lnTo>
                  <a:pt x="522350" y="162178"/>
                </a:lnTo>
                <a:lnTo>
                  <a:pt x="518922" y="159003"/>
                </a:lnTo>
                <a:close/>
              </a:path>
            </a:pathLst>
          </a:custGeom>
          <a:ln w="12192">
            <a:solidFill>
              <a:srgbClr val="9B9B9B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7" name="object 37"/>
          <p:cNvSpPr/>
          <p:nvPr/>
        </p:nvSpPr>
        <p:spPr>
          <a:xfrm>
            <a:off x="2127504" y="5134355"/>
            <a:ext cx="344805" cy="33655"/>
          </a:xfrm>
          <a:custGeom>
            <a:avLst/>
            <a:gdLst/>
            <a:ahLst/>
            <a:cxnLst/>
            <a:rect l="l" t="t" r="r" b="b"/>
            <a:pathLst>
              <a:path w="344805" h="33654">
                <a:moveTo>
                  <a:pt x="336295" y="0"/>
                </a:moveTo>
                <a:lnTo>
                  <a:pt x="8127" y="0"/>
                </a:lnTo>
                <a:lnTo>
                  <a:pt x="0" y="7493"/>
                </a:lnTo>
                <a:lnTo>
                  <a:pt x="0" y="26035"/>
                </a:lnTo>
                <a:lnTo>
                  <a:pt x="8127" y="33528"/>
                </a:lnTo>
                <a:lnTo>
                  <a:pt x="336295" y="33528"/>
                </a:lnTo>
                <a:lnTo>
                  <a:pt x="344423" y="26035"/>
                </a:lnTo>
                <a:lnTo>
                  <a:pt x="344423" y="7493"/>
                </a:lnTo>
                <a:lnTo>
                  <a:pt x="33629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8" name="object 38"/>
          <p:cNvSpPr/>
          <p:nvPr/>
        </p:nvSpPr>
        <p:spPr>
          <a:xfrm>
            <a:off x="2127504" y="5053584"/>
            <a:ext cx="344805" cy="32384"/>
          </a:xfrm>
          <a:custGeom>
            <a:avLst/>
            <a:gdLst/>
            <a:ahLst/>
            <a:cxnLst/>
            <a:rect l="l" t="t" r="r" b="b"/>
            <a:pathLst>
              <a:path w="344805" h="32385">
                <a:moveTo>
                  <a:pt x="336295" y="0"/>
                </a:moveTo>
                <a:lnTo>
                  <a:pt x="8127" y="0"/>
                </a:lnTo>
                <a:lnTo>
                  <a:pt x="0" y="7112"/>
                </a:lnTo>
                <a:lnTo>
                  <a:pt x="0" y="24892"/>
                </a:lnTo>
                <a:lnTo>
                  <a:pt x="8127" y="32004"/>
                </a:lnTo>
                <a:lnTo>
                  <a:pt x="336295" y="32004"/>
                </a:lnTo>
                <a:lnTo>
                  <a:pt x="344423" y="24892"/>
                </a:lnTo>
                <a:lnTo>
                  <a:pt x="344423" y="7112"/>
                </a:lnTo>
                <a:lnTo>
                  <a:pt x="33629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39" name="object 39"/>
          <p:cNvSpPr/>
          <p:nvPr/>
        </p:nvSpPr>
        <p:spPr>
          <a:xfrm>
            <a:off x="2127504" y="5297423"/>
            <a:ext cx="344805" cy="32384"/>
          </a:xfrm>
          <a:custGeom>
            <a:avLst/>
            <a:gdLst/>
            <a:ahLst/>
            <a:cxnLst/>
            <a:rect l="l" t="t" r="r" b="b"/>
            <a:pathLst>
              <a:path w="344805" h="32385">
                <a:moveTo>
                  <a:pt x="336295" y="0"/>
                </a:moveTo>
                <a:lnTo>
                  <a:pt x="8127" y="0"/>
                </a:lnTo>
                <a:lnTo>
                  <a:pt x="0" y="7112"/>
                </a:lnTo>
                <a:lnTo>
                  <a:pt x="0" y="24891"/>
                </a:lnTo>
                <a:lnTo>
                  <a:pt x="8127" y="32003"/>
                </a:lnTo>
                <a:lnTo>
                  <a:pt x="336295" y="32003"/>
                </a:lnTo>
                <a:lnTo>
                  <a:pt x="344423" y="24891"/>
                </a:lnTo>
                <a:lnTo>
                  <a:pt x="344423" y="7112"/>
                </a:lnTo>
                <a:lnTo>
                  <a:pt x="33629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0" name="object 40"/>
          <p:cNvSpPr/>
          <p:nvPr/>
        </p:nvSpPr>
        <p:spPr>
          <a:xfrm>
            <a:off x="2127504" y="5216652"/>
            <a:ext cx="344805" cy="32384"/>
          </a:xfrm>
          <a:custGeom>
            <a:avLst/>
            <a:gdLst/>
            <a:ahLst/>
            <a:cxnLst/>
            <a:rect l="l" t="t" r="r" b="b"/>
            <a:pathLst>
              <a:path w="344805" h="32385">
                <a:moveTo>
                  <a:pt x="336295" y="0"/>
                </a:moveTo>
                <a:lnTo>
                  <a:pt x="8127" y="0"/>
                </a:lnTo>
                <a:lnTo>
                  <a:pt x="0" y="7112"/>
                </a:lnTo>
                <a:lnTo>
                  <a:pt x="0" y="24892"/>
                </a:lnTo>
                <a:lnTo>
                  <a:pt x="8127" y="32004"/>
                </a:lnTo>
                <a:lnTo>
                  <a:pt x="336295" y="32004"/>
                </a:lnTo>
                <a:lnTo>
                  <a:pt x="344423" y="24892"/>
                </a:lnTo>
                <a:lnTo>
                  <a:pt x="344423" y="7112"/>
                </a:lnTo>
                <a:lnTo>
                  <a:pt x="33629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1" name="object 41"/>
          <p:cNvSpPr/>
          <p:nvPr/>
        </p:nvSpPr>
        <p:spPr>
          <a:xfrm>
            <a:off x="2371344" y="4768850"/>
            <a:ext cx="208915" cy="187325"/>
          </a:xfrm>
          <a:custGeom>
            <a:avLst/>
            <a:gdLst/>
            <a:ahLst/>
            <a:cxnLst/>
            <a:rect l="l" t="t" r="r" b="b"/>
            <a:pathLst>
              <a:path w="208914" h="187325">
                <a:moveTo>
                  <a:pt x="18033" y="0"/>
                </a:moveTo>
                <a:lnTo>
                  <a:pt x="11175" y="2539"/>
                </a:lnTo>
                <a:lnTo>
                  <a:pt x="4444" y="4952"/>
                </a:lnTo>
                <a:lnTo>
                  <a:pt x="0" y="10922"/>
                </a:lnTo>
                <a:lnTo>
                  <a:pt x="0" y="179958"/>
                </a:lnTo>
                <a:lnTo>
                  <a:pt x="8128" y="187198"/>
                </a:lnTo>
                <a:lnTo>
                  <a:pt x="200660" y="187198"/>
                </a:lnTo>
                <a:lnTo>
                  <a:pt x="208787" y="179958"/>
                </a:lnTo>
                <a:lnTo>
                  <a:pt x="208787" y="165862"/>
                </a:lnTo>
                <a:lnTo>
                  <a:pt x="206120" y="161289"/>
                </a:lnTo>
                <a:lnTo>
                  <a:pt x="201803" y="158369"/>
                </a:lnTo>
                <a:lnTo>
                  <a:pt x="30987" y="5968"/>
                </a:lnTo>
                <a:lnTo>
                  <a:pt x="25781" y="1397"/>
                </a:lnTo>
                <a:lnTo>
                  <a:pt x="18033" y="0"/>
                </a:lnTo>
                <a:close/>
              </a:path>
            </a:pathLst>
          </a:custGeom>
          <a:solidFill>
            <a:srgbClr val="6C6E7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2" name="object 42"/>
          <p:cNvSpPr/>
          <p:nvPr/>
        </p:nvSpPr>
        <p:spPr>
          <a:xfrm>
            <a:off x="3807714" y="3176777"/>
            <a:ext cx="4052570" cy="2037714"/>
          </a:xfrm>
          <a:custGeom>
            <a:avLst/>
            <a:gdLst/>
            <a:ahLst/>
            <a:cxnLst/>
            <a:rect l="l" t="t" r="r" b="b"/>
            <a:pathLst>
              <a:path w="4052570" h="2037714">
                <a:moveTo>
                  <a:pt x="0" y="2037588"/>
                </a:moveTo>
                <a:lnTo>
                  <a:pt x="4052316" y="2037588"/>
                </a:lnTo>
                <a:lnTo>
                  <a:pt x="4052316" y="0"/>
                </a:lnTo>
                <a:lnTo>
                  <a:pt x="0" y="0"/>
                </a:lnTo>
                <a:lnTo>
                  <a:pt x="0" y="2037588"/>
                </a:lnTo>
                <a:close/>
              </a:path>
            </a:pathLst>
          </a:custGeom>
          <a:ln w="28956">
            <a:solidFill>
              <a:srgbClr val="00A9BA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3" name="object 43"/>
          <p:cNvSpPr/>
          <p:nvPr/>
        </p:nvSpPr>
        <p:spPr>
          <a:xfrm>
            <a:off x="9755123" y="3124200"/>
            <a:ext cx="268605" cy="2287905"/>
          </a:xfrm>
          <a:custGeom>
            <a:avLst/>
            <a:gdLst/>
            <a:ahLst/>
            <a:cxnLst/>
            <a:rect l="l" t="t" r="r" b="b"/>
            <a:pathLst>
              <a:path w="268604" h="2287904">
                <a:moveTo>
                  <a:pt x="83820" y="0"/>
                </a:moveTo>
                <a:lnTo>
                  <a:pt x="83820" y="292988"/>
                </a:lnTo>
                <a:lnTo>
                  <a:pt x="0" y="292988"/>
                </a:lnTo>
                <a:lnTo>
                  <a:pt x="0" y="1994535"/>
                </a:lnTo>
                <a:lnTo>
                  <a:pt x="83820" y="1994535"/>
                </a:lnTo>
                <a:lnTo>
                  <a:pt x="83820" y="2287524"/>
                </a:lnTo>
                <a:lnTo>
                  <a:pt x="268224" y="1143762"/>
                </a:lnTo>
                <a:lnTo>
                  <a:pt x="83820" y="0"/>
                </a:lnTo>
                <a:close/>
              </a:path>
            </a:pathLst>
          </a:custGeom>
          <a:solidFill>
            <a:srgbClr val="FFCA99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4" name="object 44"/>
          <p:cNvSpPr/>
          <p:nvPr/>
        </p:nvSpPr>
        <p:spPr>
          <a:xfrm>
            <a:off x="6760464" y="4311408"/>
            <a:ext cx="902970" cy="5021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5" name="object 45"/>
          <p:cNvSpPr/>
          <p:nvPr/>
        </p:nvSpPr>
        <p:spPr>
          <a:xfrm>
            <a:off x="6734556" y="4285500"/>
            <a:ext cx="902970" cy="5021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6" name="object 46"/>
          <p:cNvSpPr/>
          <p:nvPr/>
        </p:nvSpPr>
        <p:spPr>
          <a:xfrm>
            <a:off x="10078211" y="4594834"/>
            <a:ext cx="870216" cy="6416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118597" y="4635246"/>
            <a:ext cx="739140" cy="510540"/>
          </a:xfrm>
          <a:custGeom>
            <a:avLst/>
            <a:gdLst/>
            <a:ahLst/>
            <a:cxnLst/>
            <a:rect l="l" t="t" r="r" b="b"/>
            <a:pathLst>
              <a:path w="739140" h="510539">
                <a:moveTo>
                  <a:pt x="682371" y="0"/>
                </a:moveTo>
                <a:lnTo>
                  <a:pt x="49075" y="552"/>
                </a:lnTo>
                <a:lnTo>
                  <a:pt x="14140" y="20607"/>
                </a:lnTo>
                <a:lnTo>
                  <a:pt x="0" y="60705"/>
                </a:lnTo>
                <a:lnTo>
                  <a:pt x="516" y="458057"/>
                </a:lnTo>
                <a:lnTo>
                  <a:pt x="19264" y="495413"/>
                </a:lnTo>
                <a:lnTo>
                  <a:pt x="56769" y="510539"/>
                </a:lnTo>
                <a:lnTo>
                  <a:pt x="690064" y="509987"/>
                </a:lnTo>
                <a:lnTo>
                  <a:pt x="724999" y="489932"/>
                </a:lnTo>
                <a:lnTo>
                  <a:pt x="739140" y="449833"/>
                </a:lnTo>
                <a:lnTo>
                  <a:pt x="738623" y="52482"/>
                </a:lnTo>
                <a:lnTo>
                  <a:pt x="719875" y="15126"/>
                </a:lnTo>
                <a:lnTo>
                  <a:pt x="682371" y="0"/>
                </a:lnTo>
                <a:close/>
              </a:path>
            </a:pathLst>
          </a:custGeom>
          <a:solidFill>
            <a:srgbClr val="FFC0E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8" name="object 48"/>
          <p:cNvSpPr/>
          <p:nvPr/>
        </p:nvSpPr>
        <p:spPr>
          <a:xfrm>
            <a:off x="10118597" y="4635246"/>
            <a:ext cx="739140" cy="510540"/>
          </a:xfrm>
          <a:custGeom>
            <a:avLst/>
            <a:gdLst/>
            <a:ahLst/>
            <a:cxnLst/>
            <a:rect l="l" t="t" r="r" b="b"/>
            <a:pathLst>
              <a:path w="739140" h="510539">
                <a:moveTo>
                  <a:pt x="739140" y="449833"/>
                </a:moveTo>
                <a:lnTo>
                  <a:pt x="724999" y="489932"/>
                </a:lnTo>
                <a:lnTo>
                  <a:pt x="690064" y="509987"/>
                </a:lnTo>
                <a:lnTo>
                  <a:pt x="56769" y="510539"/>
                </a:lnTo>
                <a:lnTo>
                  <a:pt x="42876" y="508710"/>
                </a:lnTo>
                <a:lnTo>
                  <a:pt x="10376" y="484836"/>
                </a:lnTo>
                <a:lnTo>
                  <a:pt x="0" y="60705"/>
                </a:lnTo>
                <a:lnTo>
                  <a:pt x="1709" y="45855"/>
                </a:lnTo>
                <a:lnTo>
                  <a:pt x="24029" y="11100"/>
                </a:lnTo>
                <a:lnTo>
                  <a:pt x="682371" y="0"/>
                </a:lnTo>
                <a:lnTo>
                  <a:pt x="696263" y="1829"/>
                </a:lnTo>
                <a:lnTo>
                  <a:pt x="728763" y="25703"/>
                </a:lnTo>
                <a:lnTo>
                  <a:pt x="739140" y="449833"/>
                </a:lnTo>
                <a:close/>
              </a:path>
            </a:pathLst>
          </a:custGeom>
          <a:ln w="28956">
            <a:solidFill>
              <a:srgbClr val="FF4D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49" name="object 49"/>
          <p:cNvSpPr/>
          <p:nvPr/>
        </p:nvSpPr>
        <p:spPr>
          <a:xfrm>
            <a:off x="10229146" y="4756500"/>
            <a:ext cx="135890" cy="166370"/>
          </a:xfrm>
          <a:custGeom>
            <a:avLst/>
            <a:gdLst/>
            <a:ahLst/>
            <a:cxnLst/>
            <a:rect l="l" t="t" r="r" b="b"/>
            <a:pathLst>
              <a:path w="135890" h="166370">
                <a:moveTo>
                  <a:pt x="131254" y="0"/>
                </a:moveTo>
                <a:lnTo>
                  <a:pt x="91423" y="7730"/>
                </a:lnTo>
                <a:lnTo>
                  <a:pt x="57616" y="26017"/>
                </a:lnTo>
                <a:lnTo>
                  <a:pt x="30403" y="52909"/>
                </a:lnTo>
                <a:lnTo>
                  <a:pt x="11109" y="86488"/>
                </a:lnTo>
                <a:lnTo>
                  <a:pt x="1064" y="124832"/>
                </a:lnTo>
                <a:lnTo>
                  <a:pt x="0" y="138340"/>
                </a:lnTo>
                <a:lnTo>
                  <a:pt x="159" y="152092"/>
                </a:lnTo>
                <a:lnTo>
                  <a:pt x="1592" y="166019"/>
                </a:lnTo>
                <a:lnTo>
                  <a:pt x="135577" y="143540"/>
                </a:lnTo>
                <a:lnTo>
                  <a:pt x="131254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0" name="object 50"/>
          <p:cNvSpPr/>
          <p:nvPr/>
        </p:nvSpPr>
        <p:spPr>
          <a:xfrm>
            <a:off x="10233348" y="4893564"/>
            <a:ext cx="264160" cy="145415"/>
          </a:xfrm>
          <a:custGeom>
            <a:avLst/>
            <a:gdLst/>
            <a:ahLst/>
            <a:cxnLst/>
            <a:rect l="l" t="t" r="r" b="b"/>
            <a:pathLst>
              <a:path w="264159" h="145414">
                <a:moveTo>
                  <a:pt x="131249" y="0"/>
                </a:moveTo>
                <a:lnTo>
                  <a:pt x="0" y="29775"/>
                </a:lnTo>
                <a:lnTo>
                  <a:pt x="3246" y="43526"/>
                </a:lnTo>
                <a:lnTo>
                  <a:pt x="7590" y="56626"/>
                </a:lnTo>
                <a:lnTo>
                  <a:pt x="26923" y="91545"/>
                </a:lnTo>
                <a:lnTo>
                  <a:pt x="55112" y="118906"/>
                </a:lnTo>
                <a:lnTo>
                  <a:pt x="91385" y="137438"/>
                </a:lnTo>
                <a:lnTo>
                  <a:pt x="132809" y="144812"/>
                </a:lnTo>
                <a:lnTo>
                  <a:pt x="145714" y="143992"/>
                </a:lnTo>
                <a:lnTo>
                  <a:pt x="193693" y="128134"/>
                </a:lnTo>
                <a:lnTo>
                  <a:pt x="223919" y="104612"/>
                </a:lnTo>
                <a:lnTo>
                  <a:pt x="247135" y="72818"/>
                </a:lnTo>
                <a:lnTo>
                  <a:pt x="261477" y="34276"/>
                </a:lnTo>
                <a:lnTo>
                  <a:pt x="263964" y="20193"/>
                </a:lnTo>
                <a:lnTo>
                  <a:pt x="131249" y="0"/>
                </a:lnTo>
                <a:close/>
              </a:path>
            </a:pathLst>
          </a:custGeom>
          <a:solidFill>
            <a:srgbClr val="FFDBCC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1" name="object 51"/>
          <p:cNvSpPr/>
          <p:nvPr/>
        </p:nvSpPr>
        <p:spPr>
          <a:xfrm>
            <a:off x="10364723" y="4776215"/>
            <a:ext cx="132715" cy="133350"/>
          </a:xfrm>
          <a:custGeom>
            <a:avLst/>
            <a:gdLst/>
            <a:ahLst/>
            <a:cxnLst/>
            <a:rect l="l" t="t" r="r" b="b"/>
            <a:pathLst>
              <a:path w="132715" h="133350">
                <a:moveTo>
                  <a:pt x="70230" y="0"/>
                </a:moveTo>
                <a:lnTo>
                  <a:pt x="0" y="121792"/>
                </a:lnTo>
                <a:lnTo>
                  <a:pt x="132086" y="132927"/>
                </a:lnTo>
                <a:lnTo>
                  <a:pt x="132530" y="119555"/>
                </a:lnTo>
                <a:lnTo>
                  <a:pt x="127338" y="80985"/>
                </a:lnTo>
                <a:lnTo>
                  <a:pt x="106166" y="35399"/>
                </a:lnTo>
                <a:lnTo>
                  <a:pt x="702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2" name="object 52"/>
          <p:cNvSpPr/>
          <p:nvPr/>
        </p:nvSpPr>
        <p:spPr>
          <a:xfrm>
            <a:off x="10363200" y="4754879"/>
            <a:ext cx="60960" cy="160020"/>
          </a:xfrm>
          <a:custGeom>
            <a:avLst/>
            <a:gdLst/>
            <a:ahLst/>
            <a:cxnLst/>
            <a:rect l="l" t="t" r="r" b="b"/>
            <a:pathLst>
              <a:path w="60959" h="160020">
                <a:moveTo>
                  <a:pt x="0" y="0"/>
                </a:moveTo>
                <a:lnTo>
                  <a:pt x="0" y="160020"/>
                </a:lnTo>
                <a:lnTo>
                  <a:pt x="60620" y="16914"/>
                </a:lnTo>
                <a:lnTo>
                  <a:pt x="13192" y="633"/>
                </a:lnTo>
                <a:lnTo>
                  <a:pt x="0" y="0"/>
                </a:lnTo>
                <a:close/>
              </a:path>
            </a:pathLst>
          </a:custGeom>
          <a:solidFill>
            <a:srgbClr val="FFB899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3" name="object 53"/>
          <p:cNvSpPr/>
          <p:nvPr/>
        </p:nvSpPr>
        <p:spPr>
          <a:xfrm>
            <a:off x="10651235" y="4805171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695"/>
                </a:lnTo>
              </a:path>
            </a:pathLst>
          </a:custGeom>
          <a:ln w="39624">
            <a:solidFill>
              <a:srgbClr val="FF9366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4" name="object 54"/>
          <p:cNvSpPr/>
          <p:nvPr/>
        </p:nvSpPr>
        <p:spPr>
          <a:xfrm>
            <a:off x="10717530" y="4745735"/>
            <a:ext cx="0" cy="294640"/>
          </a:xfrm>
          <a:custGeom>
            <a:avLst/>
            <a:gdLst/>
            <a:ahLst/>
            <a:cxnLst/>
            <a:rect l="l" t="t" r="r" b="b"/>
            <a:pathLst>
              <a:path h="294639">
                <a:moveTo>
                  <a:pt x="0" y="0"/>
                </a:moveTo>
                <a:lnTo>
                  <a:pt x="0" y="294131"/>
                </a:lnTo>
              </a:path>
            </a:pathLst>
          </a:custGeom>
          <a:ln w="38100">
            <a:solidFill>
              <a:srgbClr val="FFDBCC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5" name="object 55"/>
          <p:cNvSpPr/>
          <p:nvPr/>
        </p:nvSpPr>
        <p:spPr>
          <a:xfrm>
            <a:off x="10584942" y="4844796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071"/>
                </a:lnTo>
              </a:path>
            </a:pathLst>
          </a:custGeom>
          <a:ln w="41148">
            <a:solidFill>
              <a:srgbClr val="FFB899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6" name="object 56"/>
          <p:cNvSpPr/>
          <p:nvPr/>
        </p:nvSpPr>
        <p:spPr>
          <a:xfrm>
            <a:off x="10602468" y="3895344"/>
            <a:ext cx="541020" cy="5471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245852" y="3698747"/>
            <a:ext cx="312420" cy="341630"/>
          </a:xfrm>
          <a:custGeom>
            <a:avLst/>
            <a:gdLst/>
            <a:ahLst/>
            <a:cxnLst/>
            <a:rect l="l" t="t" r="r" b="b"/>
            <a:pathLst>
              <a:path w="312420" h="341629">
                <a:moveTo>
                  <a:pt x="298196" y="270256"/>
                </a:moveTo>
                <a:lnTo>
                  <a:pt x="205867" y="270256"/>
                </a:lnTo>
                <a:lnTo>
                  <a:pt x="205867" y="14224"/>
                </a:lnTo>
                <a:lnTo>
                  <a:pt x="205867" y="6350"/>
                </a:lnTo>
                <a:lnTo>
                  <a:pt x="199517" y="0"/>
                </a:lnTo>
                <a:lnTo>
                  <a:pt x="191770" y="0"/>
                </a:lnTo>
                <a:lnTo>
                  <a:pt x="120650" y="0"/>
                </a:lnTo>
                <a:lnTo>
                  <a:pt x="112902" y="0"/>
                </a:lnTo>
                <a:lnTo>
                  <a:pt x="106552" y="6350"/>
                </a:lnTo>
                <a:lnTo>
                  <a:pt x="106552" y="14224"/>
                </a:lnTo>
                <a:lnTo>
                  <a:pt x="106552" y="270256"/>
                </a:lnTo>
                <a:lnTo>
                  <a:pt x="14224" y="270256"/>
                </a:lnTo>
                <a:lnTo>
                  <a:pt x="6350" y="270256"/>
                </a:lnTo>
                <a:lnTo>
                  <a:pt x="0" y="276606"/>
                </a:lnTo>
                <a:lnTo>
                  <a:pt x="0" y="284479"/>
                </a:lnTo>
                <a:lnTo>
                  <a:pt x="0" y="327151"/>
                </a:lnTo>
                <a:lnTo>
                  <a:pt x="0" y="335025"/>
                </a:lnTo>
                <a:lnTo>
                  <a:pt x="6350" y="341375"/>
                </a:lnTo>
                <a:lnTo>
                  <a:pt x="306070" y="341375"/>
                </a:lnTo>
                <a:lnTo>
                  <a:pt x="312420" y="335025"/>
                </a:lnTo>
                <a:lnTo>
                  <a:pt x="312420" y="327151"/>
                </a:lnTo>
                <a:lnTo>
                  <a:pt x="312420" y="284479"/>
                </a:lnTo>
                <a:lnTo>
                  <a:pt x="312420" y="276606"/>
                </a:lnTo>
                <a:lnTo>
                  <a:pt x="306070" y="270256"/>
                </a:lnTo>
                <a:lnTo>
                  <a:pt x="298196" y="270256"/>
                </a:lnTo>
                <a:close/>
              </a:path>
            </a:pathLst>
          </a:custGeom>
          <a:ln w="12192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8" name="object 58"/>
          <p:cNvSpPr/>
          <p:nvPr/>
        </p:nvSpPr>
        <p:spPr>
          <a:xfrm>
            <a:off x="10146792" y="3585971"/>
            <a:ext cx="512445" cy="283845"/>
          </a:xfrm>
          <a:custGeom>
            <a:avLst/>
            <a:gdLst/>
            <a:ahLst/>
            <a:cxnLst/>
            <a:rect l="l" t="t" r="r" b="b"/>
            <a:pathLst>
              <a:path w="512445" h="283845">
                <a:moveTo>
                  <a:pt x="0" y="283463"/>
                </a:moveTo>
                <a:lnTo>
                  <a:pt x="512064" y="283463"/>
                </a:lnTo>
                <a:lnTo>
                  <a:pt x="512064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59" name="object 59"/>
          <p:cNvSpPr/>
          <p:nvPr/>
        </p:nvSpPr>
        <p:spPr>
          <a:xfrm>
            <a:off x="10146792" y="3585971"/>
            <a:ext cx="512445" cy="283845"/>
          </a:xfrm>
          <a:custGeom>
            <a:avLst/>
            <a:gdLst/>
            <a:ahLst/>
            <a:cxnLst/>
            <a:rect l="l" t="t" r="r" b="b"/>
            <a:pathLst>
              <a:path w="512445" h="283845">
                <a:moveTo>
                  <a:pt x="0" y="283463"/>
                </a:moveTo>
                <a:lnTo>
                  <a:pt x="512064" y="283463"/>
                </a:lnTo>
                <a:lnTo>
                  <a:pt x="512064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12192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0" name="object 60"/>
          <p:cNvSpPr/>
          <p:nvPr/>
        </p:nvSpPr>
        <p:spPr>
          <a:xfrm>
            <a:off x="10117835" y="3557015"/>
            <a:ext cx="568960" cy="341630"/>
          </a:xfrm>
          <a:custGeom>
            <a:avLst/>
            <a:gdLst/>
            <a:ahLst/>
            <a:cxnLst/>
            <a:rect l="l" t="t" r="r" b="b"/>
            <a:pathLst>
              <a:path w="568959" h="341629">
                <a:moveTo>
                  <a:pt x="562102" y="0"/>
                </a:moveTo>
                <a:lnTo>
                  <a:pt x="6350" y="0"/>
                </a:lnTo>
                <a:lnTo>
                  <a:pt x="0" y="6350"/>
                </a:lnTo>
                <a:lnTo>
                  <a:pt x="0" y="335026"/>
                </a:lnTo>
                <a:lnTo>
                  <a:pt x="6350" y="341376"/>
                </a:lnTo>
                <a:lnTo>
                  <a:pt x="562102" y="341376"/>
                </a:lnTo>
                <a:lnTo>
                  <a:pt x="568452" y="335026"/>
                </a:lnTo>
                <a:lnTo>
                  <a:pt x="568452" y="312928"/>
                </a:lnTo>
                <a:lnTo>
                  <a:pt x="28448" y="312928"/>
                </a:lnTo>
                <a:lnTo>
                  <a:pt x="28448" y="28448"/>
                </a:lnTo>
                <a:lnTo>
                  <a:pt x="568452" y="28448"/>
                </a:lnTo>
                <a:lnTo>
                  <a:pt x="568452" y="6350"/>
                </a:lnTo>
                <a:lnTo>
                  <a:pt x="562102" y="0"/>
                </a:lnTo>
                <a:close/>
              </a:path>
              <a:path w="568959" h="341629">
                <a:moveTo>
                  <a:pt x="568452" y="28448"/>
                </a:moveTo>
                <a:lnTo>
                  <a:pt x="540004" y="28448"/>
                </a:lnTo>
                <a:lnTo>
                  <a:pt x="540004" y="312928"/>
                </a:lnTo>
                <a:lnTo>
                  <a:pt x="568452" y="312928"/>
                </a:lnTo>
                <a:lnTo>
                  <a:pt x="568452" y="28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1" name="object 61"/>
          <p:cNvSpPr/>
          <p:nvPr/>
        </p:nvSpPr>
        <p:spPr>
          <a:xfrm>
            <a:off x="10117835" y="3557015"/>
            <a:ext cx="568960" cy="341630"/>
          </a:xfrm>
          <a:custGeom>
            <a:avLst/>
            <a:gdLst/>
            <a:ahLst/>
            <a:cxnLst/>
            <a:rect l="l" t="t" r="r" b="b"/>
            <a:pathLst>
              <a:path w="568959" h="341629">
                <a:moveTo>
                  <a:pt x="554228" y="0"/>
                </a:moveTo>
                <a:lnTo>
                  <a:pt x="14224" y="0"/>
                </a:lnTo>
                <a:lnTo>
                  <a:pt x="6350" y="0"/>
                </a:lnTo>
                <a:lnTo>
                  <a:pt x="0" y="6350"/>
                </a:lnTo>
                <a:lnTo>
                  <a:pt x="0" y="14224"/>
                </a:lnTo>
                <a:lnTo>
                  <a:pt x="0" y="327152"/>
                </a:lnTo>
                <a:lnTo>
                  <a:pt x="0" y="335026"/>
                </a:lnTo>
                <a:lnTo>
                  <a:pt x="6350" y="341376"/>
                </a:lnTo>
                <a:lnTo>
                  <a:pt x="14224" y="341376"/>
                </a:lnTo>
                <a:lnTo>
                  <a:pt x="554228" y="341376"/>
                </a:lnTo>
                <a:lnTo>
                  <a:pt x="562102" y="341376"/>
                </a:lnTo>
                <a:lnTo>
                  <a:pt x="568452" y="335026"/>
                </a:lnTo>
                <a:lnTo>
                  <a:pt x="568452" y="327152"/>
                </a:lnTo>
                <a:lnTo>
                  <a:pt x="568452" y="14224"/>
                </a:lnTo>
                <a:lnTo>
                  <a:pt x="568452" y="6350"/>
                </a:lnTo>
                <a:lnTo>
                  <a:pt x="562102" y="0"/>
                </a:lnTo>
                <a:lnTo>
                  <a:pt x="554228" y="0"/>
                </a:lnTo>
                <a:close/>
              </a:path>
            </a:pathLst>
          </a:custGeom>
          <a:ln w="12192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2" name="object 62"/>
          <p:cNvSpPr/>
          <p:nvPr/>
        </p:nvSpPr>
        <p:spPr>
          <a:xfrm>
            <a:off x="10146283" y="3585464"/>
            <a:ext cx="511809" cy="284480"/>
          </a:xfrm>
          <a:custGeom>
            <a:avLst/>
            <a:gdLst/>
            <a:ahLst/>
            <a:cxnLst/>
            <a:rect l="l" t="t" r="r" b="b"/>
            <a:pathLst>
              <a:path w="511809" h="284479">
                <a:moveTo>
                  <a:pt x="511556" y="284480"/>
                </a:moveTo>
                <a:lnTo>
                  <a:pt x="0" y="284480"/>
                </a:lnTo>
                <a:lnTo>
                  <a:pt x="0" y="0"/>
                </a:lnTo>
                <a:lnTo>
                  <a:pt x="511556" y="0"/>
                </a:lnTo>
                <a:lnTo>
                  <a:pt x="511556" y="284480"/>
                </a:lnTo>
                <a:close/>
              </a:path>
            </a:pathLst>
          </a:custGeom>
          <a:ln w="12192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3" name="object 63"/>
          <p:cNvSpPr/>
          <p:nvPr/>
        </p:nvSpPr>
        <p:spPr>
          <a:xfrm>
            <a:off x="10180066" y="3632834"/>
            <a:ext cx="436880" cy="194310"/>
          </a:xfrm>
          <a:custGeom>
            <a:avLst/>
            <a:gdLst/>
            <a:ahLst/>
            <a:cxnLst/>
            <a:rect l="l" t="t" r="r" b="b"/>
            <a:pathLst>
              <a:path w="436879" h="194310">
                <a:moveTo>
                  <a:pt x="86740" y="107822"/>
                </a:moveTo>
                <a:lnTo>
                  <a:pt x="81787" y="108712"/>
                </a:lnTo>
                <a:lnTo>
                  <a:pt x="7111" y="168656"/>
                </a:lnTo>
                <a:lnTo>
                  <a:pt x="1015" y="173481"/>
                </a:lnTo>
                <a:lnTo>
                  <a:pt x="0" y="182498"/>
                </a:lnTo>
                <a:lnTo>
                  <a:pt x="4952" y="188594"/>
                </a:lnTo>
                <a:lnTo>
                  <a:pt x="7747" y="192150"/>
                </a:lnTo>
                <a:lnTo>
                  <a:pt x="11810" y="193928"/>
                </a:lnTo>
                <a:lnTo>
                  <a:pt x="19050" y="193928"/>
                </a:lnTo>
                <a:lnTo>
                  <a:pt x="22225" y="192912"/>
                </a:lnTo>
                <a:lnTo>
                  <a:pt x="89661" y="138683"/>
                </a:lnTo>
                <a:lnTo>
                  <a:pt x="209268" y="138683"/>
                </a:lnTo>
                <a:lnTo>
                  <a:pt x="213379" y="135254"/>
                </a:lnTo>
                <a:lnTo>
                  <a:pt x="169036" y="135254"/>
                </a:lnTo>
                <a:lnTo>
                  <a:pt x="86740" y="107822"/>
                </a:lnTo>
                <a:close/>
              </a:path>
              <a:path w="436879" h="194310">
                <a:moveTo>
                  <a:pt x="209268" y="138683"/>
                </a:moveTo>
                <a:lnTo>
                  <a:pt x="89661" y="138683"/>
                </a:lnTo>
                <a:lnTo>
                  <a:pt x="172211" y="166242"/>
                </a:lnTo>
                <a:lnTo>
                  <a:pt x="177418" y="165353"/>
                </a:lnTo>
                <a:lnTo>
                  <a:pt x="181101" y="162178"/>
                </a:lnTo>
                <a:lnTo>
                  <a:pt x="209268" y="138683"/>
                </a:lnTo>
                <a:close/>
              </a:path>
              <a:path w="436879" h="194310">
                <a:moveTo>
                  <a:pt x="257555" y="65023"/>
                </a:moveTo>
                <a:lnTo>
                  <a:pt x="252094" y="65912"/>
                </a:lnTo>
                <a:lnTo>
                  <a:pt x="169036" y="135254"/>
                </a:lnTo>
                <a:lnTo>
                  <a:pt x="213379" y="135254"/>
                </a:lnTo>
                <a:lnTo>
                  <a:pt x="259968" y="96392"/>
                </a:lnTo>
                <a:lnTo>
                  <a:pt x="339025" y="96392"/>
                </a:lnTo>
                <a:lnTo>
                  <a:pt x="257555" y="65023"/>
                </a:lnTo>
                <a:close/>
              </a:path>
              <a:path w="436879" h="194310">
                <a:moveTo>
                  <a:pt x="339025" y="96392"/>
                </a:moveTo>
                <a:lnTo>
                  <a:pt x="259968" y="96392"/>
                </a:lnTo>
                <a:lnTo>
                  <a:pt x="344297" y="128904"/>
                </a:lnTo>
                <a:lnTo>
                  <a:pt x="350265" y="131317"/>
                </a:lnTo>
                <a:lnTo>
                  <a:pt x="357124" y="129285"/>
                </a:lnTo>
                <a:lnTo>
                  <a:pt x="379130" y="98425"/>
                </a:lnTo>
                <a:lnTo>
                  <a:pt x="344297" y="98425"/>
                </a:lnTo>
                <a:lnTo>
                  <a:pt x="339025" y="96392"/>
                </a:lnTo>
                <a:close/>
              </a:path>
              <a:path w="436879" h="194310">
                <a:moveTo>
                  <a:pt x="422275" y="0"/>
                </a:moveTo>
                <a:lnTo>
                  <a:pt x="413384" y="1523"/>
                </a:lnTo>
                <a:lnTo>
                  <a:pt x="408812" y="7873"/>
                </a:lnTo>
                <a:lnTo>
                  <a:pt x="344297" y="98425"/>
                </a:lnTo>
                <a:lnTo>
                  <a:pt x="379130" y="98425"/>
                </a:lnTo>
                <a:lnTo>
                  <a:pt x="431926" y="24383"/>
                </a:lnTo>
                <a:lnTo>
                  <a:pt x="436499" y="18033"/>
                </a:lnTo>
                <a:lnTo>
                  <a:pt x="434975" y="9143"/>
                </a:lnTo>
                <a:lnTo>
                  <a:pt x="422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4" name="object 64"/>
          <p:cNvSpPr/>
          <p:nvPr/>
        </p:nvSpPr>
        <p:spPr>
          <a:xfrm>
            <a:off x="10180066" y="3632834"/>
            <a:ext cx="436880" cy="194310"/>
          </a:xfrm>
          <a:custGeom>
            <a:avLst/>
            <a:gdLst/>
            <a:ahLst/>
            <a:cxnLst/>
            <a:rect l="l" t="t" r="r" b="b"/>
            <a:pathLst>
              <a:path w="436879" h="194310">
                <a:moveTo>
                  <a:pt x="16001" y="193928"/>
                </a:moveTo>
                <a:lnTo>
                  <a:pt x="11810" y="193928"/>
                </a:lnTo>
                <a:lnTo>
                  <a:pt x="7747" y="192150"/>
                </a:lnTo>
                <a:lnTo>
                  <a:pt x="4952" y="188594"/>
                </a:lnTo>
                <a:lnTo>
                  <a:pt x="0" y="182498"/>
                </a:lnTo>
                <a:lnTo>
                  <a:pt x="1015" y="173481"/>
                </a:lnTo>
                <a:lnTo>
                  <a:pt x="7111" y="168656"/>
                </a:lnTo>
                <a:lnTo>
                  <a:pt x="77977" y="111759"/>
                </a:lnTo>
                <a:lnTo>
                  <a:pt x="81787" y="108712"/>
                </a:lnTo>
                <a:lnTo>
                  <a:pt x="86740" y="107822"/>
                </a:lnTo>
                <a:lnTo>
                  <a:pt x="91312" y="109346"/>
                </a:lnTo>
                <a:lnTo>
                  <a:pt x="169036" y="135254"/>
                </a:lnTo>
                <a:lnTo>
                  <a:pt x="248157" y="69214"/>
                </a:lnTo>
                <a:lnTo>
                  <a:pt x="252094" y="65912"/>
                </a:lnTo>
                <a:lnTo>
                  <a:pt x="257555" y="65023"/>
                </a:lnTo>
                <a:lnTo>
                  <a:pt x="262254" y="66801"/>
                </a:lnTo>
                <a:lnTo>
                  <a:pt x="344297" y="98425"/>
                </a:lnTo>
                <a:lnTo>
                  <a:pt x="408812" y="7873"/>
                </a:lnTo>
                <a:lnTo>
                  <a:pt x="413384" y="1523"/>
                </a:lnTo>
                <a:lnTo>
                  <a:pt x="422275" y="0"/>
                </a:lnTo>
                <a:lnTo>
                  <a:pt x="428625" y="4571"/>
                </a:lnTo>
                <a:lnTo>
                  <a:pt x="434975" y="9143"/>
                </a:lnTo>
                <a:lnTo>
                  <a:pt x="436499" y="18033"/>
                </a:lnTo>
                <a:lnTo>
                  <a:pt x="431926" y="24383"/>
                </a:lnTo>
                <a:lnTo>
                  <a:pt x="360933" y="123951"/>
                </a:lnTo>
                <a:lnTo>
                  <a:pt x="357124" y="129285"/>
                </a:lnTo>
                <a:lnTo>
                  <a:pt x="350265" y="131317"/>
                </a:lnTo>
                <a:lnTo>
                  <a:pt x="344297" y="128904"/>
                </a:lnTo>
                <a:lnTo>
                  <a:pt x="259968" y="96392"/>
                </a:lnTo>
                <a:lnTo>
                  <a:pt x="181101" y="162178"/>
                </a:lnTo>
                <a:lnTo>
                  <a:pt x="177418" y="165353"/>
                </a:lnTo>
                <a:lnTo>
                  <a:pt x="172211" y="166242"/>
                </a:lnTo>
                <a:lnTo>
                  <a:pt x="167639" y="164719"/>
                </a:lnTo>
                <a:lnTo>
                  <a:pt x="89661" y="138683"/>
                </a:lnTo>
                <a:lnTo>
                  <a:pt x="24891" y="190753"/>
                </a:lnTo>
                <a:lnTo>
                  <a:pt x="22225" y="192912"/>
                </a:lnTo>
                <a:lnTo>
                  <a:pt x="19050" y="193928"/>
                </a:lnTo>
                <a:lnTo>
                  <a:pt x="16001" y="193928"/>
                </a:lnTo>
                <a:close/>
              </a:path>
            </a:pathLst>
          </a:custGeom>
          <a:ln w="12192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5" name="object 65"/>
          <p:cNvSpPr/>
          <p:nvPr/>
        </p:nvSpPr>
        <p:spPr>
          <a:xfrm>
            <a:off x="3768852" y="1549908"/>
            <a:ext cx="4097020" cy="585470"/>
          </a:xfrm>
          <a:custGeom>
            <a:avLst/>
            <a:gdLst/>
            <a:ahLst/>
            <a:cxnLst/>
            <a:rect l="l" t="t" r="r" b="b"/>
            <a:pathLst>
              <a:path w="4097020" h="585469">
                <a:moveTo>
                  <a:pt x="3998976" y="0"/>
                </a:moveTo>
                <a:lnTo>
                  <a:pt x="84935" y="807"/>
                </a:lnTo>
                <a:lnTo>
                  <a:pt x="45465" y="15057"/>
                </a:lnTo>
                <a:lnTo>
                  <a:pt x="16101" y="43850"/>
                </a:lnTo>
                <a:lnTo>
                  <a:pt x="1084" y="82947"/>
                </a:lnTo>
                <a:lnTo>
                  <a:pt x="0" y="97536"/>
                </a:lnTo>
                <a:lnTo>
                  <a:pt x="807" y="500280"/>
                </a:lnTo>
                <a:lnTo>
                  <a:pt x="15057" y="539750"/>
                </a:lnTo>
                <a:lnTo>
                  <a:pt x="43850" y="569114"/>
                </a:lnTo>
                <a:lnTo>
                  <a:pt x="82947" y="584131"/>
                </a:lnTo>
                <a:lnTo>
                  <a:pt x="97536" y="585215"/>
                </a:lnTo>
                <a:lnTo>
                  <a:pt x="4011576" y="584408"/>
                </a:lnTo>
                <a:lnTo>
                  <a:pt x="4051046" y="570158"/>
                </a:lnTo>
                <a:lnTo>
                  <a:pt x="4080410" y="541365"/>
                </a:lnTo>
                <a:lnTo>
                  <a:pt x="4095427" y="502268"/>
                </a:lnTo>
                <a:lnTo>
                  <a:pt x="4096512" y="487679"/>
                </a:lnTo>
                <a:lnTo>
                  <a:pt x="4095704" y="84935"/>
                </a:lnTo>
                <a:lnTo>
                  <a:pt x="4081454" y="45465"/>
                </a:lnTo>
                <a:lnTo>
                  <a:pt x="4052661" y="16101"/>
                </a:lnTo>
                <a:lnTo>
                  <a:pt x="4013564" y="1084"/>
                </a:lnTo>
                <a:lnTo>
                  <a:pt x="3998976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33971" y="1586483"/>
            <a:ext cx="1010412" cy="536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629400" y="1581911"/>
            <a:ext cx="1019810" cy="546100"/>
          </a:xfrm>
          <a:custGeom>
            <a:avLst/>
            <a:gdLst/>
            <a:ahLst/>
            <a:cxnLst/>
            <a:rect l="l" t="t" r="r" b="b"/>
            <a:pathLst>
              <a:path w="1019809" h="546100">
                <a:moveTo>
                  <a:pt x="0" y="545591"/>
                </a:moveTo>
                <a:lnTo>
                  <a:pt x="1019555" y="545591"/>
                </a:lnTo>
                <a:lnTo>
                  <a:pt x="1019555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9143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591555" y="3598189"/>
            <a:ext cx="640118" cy="32611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69" name="object 69"/>
          <p:cNvSpPr/>
          <p:nvPr/>
        </p:nvSpPr>
        <p:spPr>
          <a:xfrm>
            <a:off x="5618479" y="3624071"/>
            <a:ext cx="350520" cy="224154"/>
          </a:xfrm>
          <a:custGeom>
            <a:avLst/>
            <a:gdLst/>
            <a:ahLst/>
            <a:cxnLst/>
            <a:rect l="l" t="t" r="r" b="b"/>
            <a:pathLst>
              <a:path w="350520" h="224154">
                <a:moveTo>
                  <a:pt x="249047" y="0"/>
                </a:moveTo>
                <a:lnTo>
                  <a:pt x="199735" y="8976"/>
                </a:lnTo>
                <a:lnTo>
                  <a:pt x="165931" y="26625"/>
                </a:lnTo>
                <a:lnTo>
                  <a:pt x="135925" y="52574"/>
                </a:lnTo>
                <a:lnTo>
                  <a:pt x="110681" y="85870"/>
                </a:lnTo>
                <a:lnTo>
                  <a:pt x="91164" y="125562"/>
                </a:lnTo>
                <a:lnTo>
                  <a:pt x="81810" y="155106"/>
                </a:lnTo>
                <a:lnTo>
                  <a:pt x="0" y="168020"/>
                </a:lnTo>
                <a:lnTo>
                  <a:pt x="129286" y="224027"/>
                </a:lnTo>
                <a:lnTo>
                  <a:pt x="269621" y="168020"/>
                </a:lnTo>
                <a:lnTo>
                  <a:pt x="190881" y="168020"/>
                </a:lnTo>
                <a:lnTo>
                  <a:pt x="194494" y="152517"/>
                </a:lnTo>
                <a:lnTo>
                  <a:pt x="210043" y="109391"/>
                </a:lnTo>
                <a:lnTo>
                  <a:pt x="231907" y="72078"/>
                </a:lnTo>
                <a:lnTo>
                  <a:pt x="259122" y="41533"/>
                </a:lnTo>
                <a:lnTo>
                  <a:pt x="290723" y="18706"/>
                </a:lnTo>
                <a:lnTo>
                  <a:pt x="338013" y="1922"/>
                </a:lnTo>
                <a:lnTo>
                  <a:pt x="350518" y="399"/>
                </a:lnTo>
                <a:lnTo>
                  <a:pt x="249047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0" name="object 70"/>
          <p:cNvSpPr/>
          <p:nvPr/>
        </p:nvSpPr>
        <p:spPr>
          <a:xfrm>
            <a:off x="5923534" y="3624071"/>
            <a:ext cx="232410" cy="224154"/>
          </a:xfrm>
          <a:custGeom>
            <a:avLst/>
            <a:gdLst/>
            <a:ahLst/>
            <a:cxnLst/>
            <a:rect l="l" t="t" r="r" b="b"/>
            <a:pathLst>
              <a:path w="232410" h="224154">
                <a:moveTo>
                  <a:pt x="56006" y="0"/>
                </a:moveTo>
                <a:lnTo>
                  <a:pt x="6096" y="9222"/>
                </a:lnTo>
                <a:lnTo>
                  <a:pt x="0" y="11683"/>
                </a:lnTo>
                <a:lnTo>
                  <a:pt x="10997" y="16906"/>
                </a:lnTo>
                <a:lnTo>
                  <a:pt x="21594" y="22984"/>
                </a:lnTo>
                <a:lnTo>
                  <a:pt x="59543" y="55104"/>
                </a:lnTo>
                <a:lnTo>
                  <a:pt x="82756" y="86346"/>
                </a:lnTo>
                <a:lnTo>
                  <a:pt x="100838" y="122600"/>
                </a:lnTo>
                <a:lnTo>
                  <a:pt x="113218" y="162855"/>
                </a:lnTo>
                <a:lnTo>
                  <a:pt x="119327" y="206103"/>
                </a:lnTo>
                <a:lnTo>
                  <a:pt x="119872" y="221010"/>
                </a:lnTo>
                <a:lnTo>
                  <a:pt x="231901" y="224027"/>
                </a:lnTo>
                <a:lnTo>
                  <a:pt x="226790" y="170200"/>
                </a:lnTo>
                <a:lnTo>
                  <a:pt x="212270" y="121087"/>
                </a:lnTo>
                <a:lnTo>
                  <a:pt x="189564" y="78244"/>
                </a:lnTo>
                <a:lnTo>
                  <a:pt x="159892" y="43232"/>
                </a:lnTo>
                <a:lnTo>
                  <a:pt x="124477" y="17609"/>
                </a:lnTo>
                <a:lnTo>
                  <a:pt x="84540" y="2932"/>
                </a:lnTo>
                <a:lnTo>
                  <a:pt x="70434" y="742"/>
                </a:lnTo>
                <a:lnTo>
                  <a:pt x="56006" y="0"/>
                </a:lnTo>
                <a:close/>
              </a:path>
            </a:pathLst>
          </a:custGeom>
          <a:solidFill>
            <a:srgbClr val="CD3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1" name="object 71"/>
          <p:cNvSpPr/>
          <p:nvPr/>
        </p:nvSpPr>
        <p:spPr>
          <a:xfrm>
            <a:off x="5664708" y="3837470"/>
            <a:ext cx="640118" cy="3276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2" name="object 72"/>
          <p:cNvSpPr/>
          <p:nvPr/>
        </p:nvSpPr>
        <p:spPr>
          <a:xfrm>
            <a:off x="5874792" y="3863340"/>
            <a:ext cx="354330" cy="226060"/>
          </a:xfrm>
          <a:custGeom>
            <a:avLst/>
            <a:gdLst/>
            <a:ahLst/>
            <a:cxnLst/>
            <a:rect l="l" t="t" r="r" b="b"/>
            <a:pathLst>
              <a:path w="354329" h="226060">
                <a:moveTo>
                  <a:pt x="235177" y="0"/>
                </a:moveTo>
                <a:lnTo>
                  <a:pt x="104875" y="56387"/>
                </a:lnTo>
                <a:lnTo>
                  <a:pt x="173074" y="56387"/>
                </a:lnTo>
                <a:lnTo>
                  <a:pt x="169428" y="71689"/>
                </a:lnTo>
                <a:lnTo>
                  <a:pt x="153805" y="114333"/>
                </a:lnTo>
                <a:lnTo>
                  <a:pt x="131885" y="151383"/>
                </a:lnTo>
                <a:lnTo>
                  <a:pt x="104607" y="181933"/>
                </a:lnTo>
                <a:lnTo>
                  <a:pt x="72909" y="205077"/>
                </a:lnTo>
                <a:lnTo>
                  <a:pt x="37727" y="219911"/>
                </a:lnTo>
                <a:lnTo>
                  <a:pt x="0" y="225527"/>
                </a:lnTo>
                <a:lnTo>
                  <a:pt x="110082" y="225552"/>
                </a:lnTo>
                <a:lnTo>
                  <a:pt x="147952" y="220610"/>
                </a:lnTo>
                <a:lnTo>
                  <a:pt x="183341" y="206388"/>
                </a:lnTo>
                <a:lnTo>
                  <a:pt x="215312" y="183792"/>
                </a:lnTo>
                <a:lnTo>
                  <a:pt x="242928" y="153727"/>
                </a:lnTo>
                <a:lnTo>
                  <a:pt x="265250" y="117100"/>
                </a:lnTo>
                <a:lnTo>
                  <a:pt x="281341" y="74815"/>
                </a:lnTo>
                <a:lnTo>
                  <a:pt x="285158" y="59620"/>
                </a:lnTo>
                <a:lnTo>
                  <a:pt x="354176" y="56387"/>
                </a:lnTo>
                <a:lnTo>
                  <a:pt x="235177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3" name="object 73"/>
          <p:cNvSpPr/>
          <p:nvPr/>
        </p:nvSpPr>
        <p:spPr>
          <a:xfrm>
            <a:off x="5690615" y="3863340"/>
            <a:ext cx="238125" cy="226060"/>
          </a:xfrm>
          <a:custGeom>
            <a:avLst/>
            <a:gdLst/>
            <a:ahLst/>
            <a:cxnLst/>
            <a:rect l="l" t="t" r="r" b="b"/>
            <a:pathLst>
              <a:path w="238125" h="226060">
                <a:moveTo>
                  <a:pt x="0" y="0"/>
                </a:moveTo>
                <a:lnTo>
                  <a:pt x="5275" y="54208"/>
                </a:lnTo>
                <a:lnTo>
                  <a:pt x="20261" y="103662"/>
                </a:lnTo>
                <a:lnTo>
                  <a:pt x="43695" y="146794"/>
                </a:lnTo>
                <a:lnTo>
                  <a:pt x="74313" y="182038"/>
                </a:lnTo>
                <a:lnTo>
                  <a:pt x="110853" y="207829"/>
                </a:lnTo>
                <a:lnTo>
                  <a:pt x="152052" y="222600"/>
                </a:lnTo>
                <a:lnTo>
                  <a:pt x="181483" y="225552"/>
                </a:lnTo>
                <a:lnTo>
                  <a:pt x="194166" y="224996"/>
                </a:lnTo>
                <a:lnTo>
                  <a:pt x="206763" y="223342"/>
                </a:lnTo>
                <a:lnTo>
                  <a:pt x="219224" y="220604"/>
                </a:lnTo>
                <a:lnTo>
                  <a:pt x="231500" y="216801"/>
                </a:lnTo>
                <a:lnTo>
                  <a:pt x="237871" y="214376"/>
                </a:lnTo>
                <a:lnTo>
                  <a:pt x="226619" y="209281"/>
                </a:lnTo>
                <a:lnTo>
                  <a:pt x="215766" y="203342"/>
                </a:lnTo>
                <a:lnTo>
                  <a:pt x="176765" y="171852"/>
                </a:lnTo>
                <a:lnTo>
                  <a:pt x="152742" y="141133"/>
                </a:lnTo>
                <a:lnTo>
                  <a:pt x="133842" y="105412"/>
                </a:lnTo>
                <a:lnTo>
                  <a:pt x="120638" y="65670"/>
                </a:lnTo>
                <a:lnTo>
                  <a:pt x="113709" y="22883"/>
                </a:lnTo>
                <a:lnTo>
                  <a:pt x="112892" y="8113"/>
                </a:lnTo>
                <a:lnTo>
                  <a:pt x="0" y="0"/>
                </a:lnTo>
                <a:close/>
              </a:path>
            </a:pathLst>
          </a:custGeom>
          <a:solidFill>
            <a:srgbClr val="CD3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4" name="object 74"/>
          <p:cNvSpPr/>
          <p:nvPr/>
        </p:nvSpPr>
        <p:spPr>
          <a:xfrm>
            <a:off x="4122420" y="3669987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4" h="106045">
                <a:moveTo>
                  <a:pt x="55004" y="0"/>
                </a:moveTo>
                <a:lnTo>
                  <a:pt x="15937" y="16978"/>
                </a:lnTo>
                <a:lnTo>
                  <a:pt x="0" y="53144"/>
                </a:lnTo>
                <a:lnTo>
                  <a:pt x="20" y="54537"/>
                </a:lnTo>
                <a:lnTo>
                  <a:pt x="25329" y="94908"/>
                </a:lnTo>
                <a:lnTo>
                  <a:pt x="72110" y="105425"/>
                </a:lnTo>
                <a:lnTo>
                  <a:pt x="85242" y="101497"/>
                </a:lnTo>
                <a:lnTo>
                  <a:pt x="113730" y="74089"/>
                </a:lnTo>
                <a:lnTo>
                  <a:pt x="119629" y="44631"/>
                </a:lnTo>
                <a:lnTo>
                  <a:pt x="115639" y="32488"/>
                </a:lnTo>
                <a:lnTo>
                  <a:pt x="86142" y="5845"/>
                </a:lnTo>
                <a:lnTo>
                  <a:pt x="5500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5" name="object 75"/>
          <p:cNvSpPr/>
          <p:nvPr/>
        </p:nvSpPr>
        <p:spPr>
          <a:xfrm>
            <a:off x="4209288" y="3538296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70">
                <a:moveTo>
                  <a:pt x="23291" y="0"/>
                </a:moveTo>
                <a:lnTo>
                  <a:pt x="11162" y="7176"/>
                </a:lnTo>
                <a:lnTo>
                  <a:pt x="2993" y="17838"/>
                </a:lnTo>
                <a:lnTo>
                  <a:pt x="113" y="30412"/>
                </a:lnTo>
                <a:lnTo>
                  <a:pt x="0" y="31149"/>
                </a:lnTo>
                <a:lnTo>
                  <a:pt x="3067" y="44126"/>
                </a:lnTo>
                <a:lnTo>
                  <a:pt x="11276" y="54706"/>
                </a:lnTo>
                <a:lnTo>
                  <a:pt x="23460" y="61829"/>
                </a:lnTo>
                <a:lnTo>
                  <a:pt x="38452" y="64437"/>
                </a:lnTo>
                <a:lnTo>
                  <a:pt x="53175" y="61713"/>
                </a:lnTo>
                <a:lnTo>
                  <a:pt x="65169" y="54463"/>
                </a:lnTo>
                <a:lnTo>
                  <a:pt x="73241" y="43693"/>
                </a:lnTo>
                <a:lnTo>
                  <a:pt x="76194" y="30412"/>
                </a:lnTo>
                <a:lnTo>
                  <a:pt x="73990" y="19969"/>
                </a:lnTo>
                <a:lnTo>
                  <a:pt x="67685" y="11049"/>
                </a:lnTo>
                <a:lnTo>
                  <a:pt x="57191" y="4311"/>
                </a:lnTo>
                <a:lnTo>
                  <a:pt x="42421" y="409"/>
                </a:lnTo>
                <a:lnTo>
                  <a:pt x="2329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6" name="object 76"/>
          <p:cNvSpPr/>
          <p:nvPr/>
        </p:nvSpPr>
        <p:spPr>
          <a:xfrm>
            <a:off x="3963923" y="3691131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79">
                <a:moveTo>
                  <a:pt x="37535" y="0"/>
                </a:moveTo>
                <a:lnTo>
                  <a:pt x="22886" y="2834"/>
                </a:lnTo>
                <a:lnTo>
                  <a:pt x="10960" y="10212"/>
                </a:lnTo>
                <a:lnTo>
                  <a:pt x="2937" y="21055"/>
                </a:lnTo>
                <a:lnTo>
                  <a:pt x="0" y="34286"/>
                </a:lnTo>
                <a:lnTo>
                  <a:pt x="41" y="35894"/>
                </a:lnTo>
                <a:lnTo>
                  <a:pt x="3527" y="48669"/>
                </a:lnTo>
                <a:lnTo>
                  <a:pt x="11924" y="59049"/>
                </a:lnTo>
                <a:lnTo>
                  <a:pt x="24233" y="66016"/>
                </a:lnTo>
                <a:lnTo>
                  <a:pt x="39458" y="68554"/>
                </a:lnTo>
                <a:lnTo>
                  <a:pt x="53826" y="65514"/>
                </a:lnTo>
                <a:lnTo>
                  <a:pt x="65495" y="57993"/>
                </a:lnTo>
                <a:lnTo>
                  <a:pt x="73328" y="46945"/>
                </a:lnTo>
                <a:lnTo>
                  <a:pt x="76185" y="33320"/>
                </a:lnTo>
                <a:lnTo>
                  <a:pt x="72898" y="20318"/>
                </a:lnTo>
                <a:lnTo>
                  <a:pt x="64626" y="9730"/>
                </a:lnTo>
                <a:lnTo>
                  <a:pt x="52471" y="2606"/>
                </a:lnTo>
                <a:lnTo>
                  <a:pt x="37535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7" name="object 77"/>
          <p:cNvSpPr/>
          <p:nvPr/>
        </p:nvSpPr>
        <p:spPr>
          <a:xfrm>
            <a:off x="4550664" y="3634935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4" h="106045">
                <a:moveTo>
                  <a:pt x="55004" y="0"/>
                </a:moveTo>
                <a:lnTo>
                  <a:pt x="15937" y="16978"/>
                </a:lnTo>
                <a:lnTo>
                  <a:pt x="0" y="53144"/>
                </a:lnTo>
                <a:lnTo>
                  <a:pt x="20" y="54537"/>
                </a:lnTo>
                <a:lnTo>
                  <a:pt x="25329" y="94908"/>
                </a:lnTo>
                <a:lnTo>
                  <a:pt x="72110" y="105425"/>
                </a:lnTo>
                <a:lnTo>
                  <a:pt x="85242" y="101497"/>
                </a:lnTo>
                <a:lnTo>
                  <a:pt x="113730" y="74089"/>
                </a:lnTo>
                <a:lnTo>
                  <a:pt x="119629" y="44631"/>
                </a:lnTo>
                <a:lnTo>
                  <a:pt x="115639" y="32488"/>
                </a:lnTo>
                <a:lnTo>
                  <a:pt x="86142" y="5845"/>
                </a:lnTo>
                <a:lnTo>
                  <a:pt x="55004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8" name="object 78"/>
          <p:cNvSpPr/>
          <p:nvPr/>
        </p:nvSpPr>
        <p:spPr>
          <a:xfrm>
            <a:off x="4672584" y="3753615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79">
                <a:moveTo>
                  <a:pt x="37535" y="0"/>
                </a:moveTo>
                <a:lnTo>
                  <a:pt x="22886" y="2834"/>
                </a:lnTo>
                <a:lnTo>
                  <a:pt x="10960" y="10212"/>
                </a:lnTo>
                <a:lnTo>
                  <a:pt x="2937" y="21055"/>
                </a:lnTo>
                <a:lnTo>
                  <a:pt x="0" y="34286"/>
                </a:lnTo>
                <a:lnTo>
                  <a:pt x="41" y="35894"/>
                </a:lnTo>
                <a:lnTo>
                  <a:pt x="3527" y="48669"/>
                </a:lnTo>
                <a:lnTo>
                  <a:pt x="11924" y="59049"/>
                </a:lnTo>
                <a:lnTo>
                  <a:pt x="24233" y="66016"/>
                </a:lnTo>
                <a:lnTo>
                  <a:pt x="39458" y="68554"/>
                </a:lnTo>
                <a:lnTo>
                  <a:pt x="53826" y="65514"/>
                </a:lnTo>
                <a:lnTo>
                  <a:pt x="65495" y="57993"/>
                </a:lnTo>
                <a:lnTo>
                  <a:pt x="73328" y="46945"/>
                </a:lnTo>
                <a:lnTo>
                  <a:pt x="76185" y="33320"/>
                </a:lnTo>
                <a:lnTo>
                  <a:pt x="72898" y="20318"/>
                </a:lnTo>
                <a:lnTo>
                  <a:pt x="64626" y="9730"/>
                </a:lnTo>
                <a:lnTo>
                  <a:pt x="52471" y="2606"/>
                </a:lnTo>
                <a:lnTo>
                  <a:pt x="37535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79" name="object 79"/>
          <p:cNvSpPr/>
          <p:nvPr/>
        </p:nvSpPr>
        <p:spPr>
          <a:xfrm>
            <a:off x="4271771" y="3656651"/>
            <a:ext cx="160020" cy="149860"/>
          </a:xfrm>
          <a:custGeom>
            <a:avLst/>
            <a:gdLst/>
            <a:ahLst/>
            <a:cxnLst/>
            <a:rect l="l" t="t" r="r" b="b"/>
            <a:pathLst>
              <a:path w="160020" h="149860">
                <a:moveTo>
                  <a:pt x="70080" y="0"/>
                </a:moveTo>
                <a:lnTo>
                  <a:pt x="30544" y="15565"/>
                </a:lnTo>
                <a:lnTo>
                  <a:pt x="5394" y="47577"/>
                </a:lnTo>
                <a:lnTo>
                  <a:pt x="0" y="74862"/>
                </a:lnTo>
                <a:lnTo>
                  <a:pt x="247" y="80824"/>
                </a:lnTo>
                <a:lnTo>
                  <a:pt x="22309" y="125694"/>
                </a:lnTo>
                <a:lnTo>
                  <a:pt x="59552" y="145550"/>
                </a:lnTo>
                <a:lnTo>
                  <a:pt x="92662" y="149359"/>
                </a:lnTo>
                <a:lnTo>
                  <a:pt x="106518" y="146028"/>
                </a:lnTo>
                <a:lnTo>
                  <a:pt x="140644" y="123464"/>
                </a:lnTo>
                <a:lnTo>
                  <a:pt x="158627" y="86075"/>
                </a:lnTo>
                <a:lnTo>
                  <a:pt x="159927" y="71213"/>
                </a:lnTo>
                <a:lnTo>
                  <a:pt x="158042" y="58228"/>
                </a:lnTo>
                <a:lnTo>
                  <a:pt x="138922" y="24888"/>
                </a:lnTo>
                <a:lnTo>
                  <a:pt x="102373" y="4157"/>
                </a:lnTo>
                <a:lnTo>
                  <a:pt x="70080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0" name="object 80"/>
          <p:cNvSpPr/>
          <p:nvPr/>
        </p:nvSpPr>
        <p:spPr>
          <a:xfrm>
            <a:off x="4070603" y="3875075"/>
            <a:ext cx="164465" cy="154305"/>
          </a:xfrm>
          <a:custGeom>
            <a:avLst/>
            <a:gdLst/>
            <a:ahLst/>
            <a:cxnLst/>
            <a:rect l="l" t="t" r="r" b="b"/>
            <a:pathLst>
              <a:path w="164464" h="154304">
                <a:moveTo>
                  <a:pt x="68623" y="0"/>
                </a:moveTo>
                <a:lnTo>
                  <a:pt x="29792" y="16797"/>
                </a:lnTo>
                <a:lnTo>
                  <a:pt x="5244" y="49289"/>
                </a:lnTo>
                <a:lnTo>
                  <a:pt x="0" y="76656"/>
                </a:lnTo>
                <a:lnTo>
                  <a:pt x="156" y="81479"/>
                </a:lnTo>
                <a:lnTo>
                  <a:pt x="13235" y="118446"/>
                </a:lnTo>
                <a:lnTo>
                  <a:pt x="44418" y="144426"/>
                </a:lnTo>
                <a:lnTo>
                  <a:pt x="89562" y="154080"/>
                </a:lnTo>
                <a:lnTo>
                  <a:pt x="103209" y="151809"/>
                </a:lnTo>
                <a:lnTo>
                  <a:pt x="138085" y="132662"/>
                </a:lnTo>
                <a:lnTo>
                  <a:pt x="159629" y="97448"/>
                </a:lnTo>
                <a:lnTo>
                  <a:pt x="163901" y="66589"/>
                </a:lnTo>
                <a:lnTo>
                  <a:pt x="161028" y="54222"/>
                </a:lnTo>
                <a:lnTo>
                  <a:pt x="129011" y="14800"/>
                </a:lnTo>
                <a:lnTo>
                  <a:pt x="86054" y="768"/>
                </a:lnTo>
                <a:lnTo>
                  <a:pt x="68623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1" name="object 81"/>
          <p:cNvSpPr/>
          <p:nvPr/>
        </p:nvSpPr>
        <p:spPr>
          <a:xfrm>
            <a:off x="4255008" y="4007688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70">
                <a:moveTo>
                  <a:pt x="23291" y="0"/>
                </a:moveTo>
                <a:lnTo>
                  <a:pt x="11162" y="7176"/>
                </a:lnTo>
                <a:lnTo>
                  <a:pt x="2993" y="17838"/>
                </a:lnTo>
                <a:lnTo>
                  <a:pt x="113" y="30412"/>
                </a:lnTo>
                <a:lnTo>
                  <a:pt x="0" y="31149"/>
                </a:lnTo>
                <a:lnTo>
                  <a:pt x="3067" y="44126"/>
                </a:lnTo>
                <a:lnTo>
                  <a:pt x="11276" y="54706"/>
                </a:lnTo>
                <a:lnTo>
                  <a:pt x="23460" y="61829"/>
                </a:lnTo>
                <a:lnTo>
                  <a:pt x="38452" y="64437"/>
                </a:lnTo>
                <a:lnTo>
                  <a:pt x="53175" y="61713"/>
                </a:lnTo>
                <a:lnTo>
                  <a:pt x="65169" y="54463"/>
                </a:lnTo>
                <a:lnTo>
                  <a:pt x="73241" y="43693"/>
                </a:lnTo>
                <a:lnTo>
                  <a:pt x="76194" y="30412"/>
                </a:lnTo>
                <a:lnTo>
                  <a:pt x="73990" y="19969"/>
                </a:lnTo>
                <a:lnTo>
                  <a:pt x="67685" y="11049"/>
                </a:lnTo>
                <a:lnTo>
                  <a:pt x="57191" y="4311"/>
                </a:lnTo>
                <a:lnTo>
                  <a:pt x="42421" y="409"/>
                </a:lnTo>
                <a:lnTo>
                  <a:pt x="23291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2" name="object 82"/>
          <p:cNvSpPr/>
          <p:nvPr/>
        </p:nvSpPr>
        <p:spPr>
          <a:xfrm>
            <a:off x="4290059" y="3863488"/>
            <a:ext cx="118745" cy="106045"/>
          </a:xfrm>
          <a:custGeom>
            <a:avLst/>
            <a:gdLst/>
            <a:ahLst/>
            <a:cxnLst/>
            <a:rect l="l" t="t" r="r" b="b"/>
            <a:pathLst>
              <a:path w="118745" h="106045">
                <a:moveTo>
                  <a:pt x="54970" y="0"/>
                </a:moveTo>
                <a:lnTo>
                  <a:pt x="15976" y="16822"/>
                </a:lnTo>
                <a:lnTo>
                  <a:pt x="0" y="53191"/>
                </a:lnTo>
                <a:lnTo>
                  <a:pt x="1485" y="64975"/>
                </a:lnTo>
                <a:lnTo>
                  <a:pt x="36921" y="100748"/>
                </a:lnTo>
                <a:lnTo>
                  <a:pt x="69795" y="105712"/>
                </a:lnTo>
                <a:lnTo>
                  <a:pt x="83091" y="102001"/>
                </a:lnTo>
                <a:lnTo>
                  <a:pt x="112137" y="74936"/>
                </a:lnTo>
                <a:lnTo>
                  <a:pt x="118295" y="45758"/>
                </a:lnTo>
                <a:lnTo>
                  <a:pt x="114556" y="33351"/>
                </a:lnTo>
                <a:lnTo>
                  <a:pt x="85615" y="6037"/>
                </a:lnTo>
                <a:lnTo>
                  <a:pt x="54970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3" name="object 83"/>
          <p:cNvSpPr/>
          <p:nvPr/>
        </p:nvSpPr>
        <p:spPr>
          <a:xfrm>
            <a:off x="4376928" y="4019880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70">
                <a:moveTo>
                  <a:pt x="23291" y="0"/>
                </a:moveTo>
                <a:lnTo>
                  <a:pt x="11162" y="7176"/>
                </a:lnTo>
                <a:lnTo>
                  <a:pt x="2993" y="17838"/>
                </a:lnTo>
                <a:lnTo>
                  <a:pt x="113" y="30412"/>
                </a:lnTo>
                <a:lnTo>
                  <a:pt x="0" y="31149"/>
                </a:lnTo>
                <a:lnTo>
                  <a:pt x="3067" y="44126"/>
                </a:lnTo>
                <a:lnTo>
                  <a:pt x="11276" y="54706"/>
                </a:lnTo>
                <a:lnTo>
                  <a:pt x="23460" y="61829"/>
                </a:lnTo>
                <a:lnTo>
                  <a:pt x="38452" y="64437"/>
                </a:lnTo>
                <a:lnTo>
                  <a:pt x="53175" y="61713"/>
                </a:lnTo>
                <a:lnTo>
                  <a:pt x="65169" y="54463"/>
                </a:lnTo>
                <a:lnTo>
                  <a:pt x="73241" y="43693"/>
                </a:lnTo>
                <a:lnTo>
                  <a:pt x="76194" y="30412"/>
                </a:lnTo>
                <a:lnTo>
                  <a:pt x="73990" y="19969"/>
                </a:lnTo>
                <a:lnTo>
                  <a:pt x="67685" y="11049"/>
                </a:lnTo>
                <a:lnTo>
                  <a:pt x="57191" y="4311"/>
                </a:lnTo>
                <a:lnTo>
                  <a:pt x="42421" y="409"/>
                </a:lnTo>
                <a:lnTo>
                  <a:pt x="2329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4" name="object 84"/>
          <p:cNvSpPr/>
          <p:nvPr/>
        </p:nvSpPr>
        <p:spPr>
          <a:xfrm>
            <a:off x="4456176" y="3884869"/>
            <a:ext cx="140970" cy="121285"/>
          </a:xfrm>
          <a:custGeom>
            <a:avLst/>
            <a:gdLst/>
            <a:ahLst/>
            <a:cxnLst/>
            <a:rect l="l" t="t" r="r" b="b"/>
            <a:pathLst>
              <a:path w="140970" h="121285">
                <a:moveTo>
                  <a:pt x="65175" y="0"/>
                </a:moveTo>
                <a:lnTo>
                  <a:pt x="24216" y="14886"/>
                </a:lnTo>
                <a:lnTo>
                  <a:pt x="1696" y="47452"/>
                </a:lnTo>
                <a:lnTo>
                  <a:pt x="0" y="60766"/>
                </a:lnTo>
                <a:lnTo>
                  <a:pt x="63" y="63357"/>
                </a:lnTo>
                <a:lnTo>
                  <a:pt x="23520" y="104572"/>
                </a:lnTo>
                <a:lnTo>
                  <a:pt x="65750" y="119846"/>
                </a:lnTo>
                <a:lnTo>
                  <a:pt x="83861" y="120688"/>
                </a:lnTo>
                <a:lnTo>
                  <a:pt x="97421" y="117165"/>
                </a:lnTo>
                <a:lnTo>
                  <a:pt x="129128" y="93038"/>
                </a:lnTo>
                <a:lnTo>
                  <a:pt x="140928" y="51586"/>
                </a:lnTo>
                <a:lnTo>
                  <a:pt x="137229" y="39493"/>
                </a:lnTo>
                <a:lnTo>
                  <a:pt x="110421" y="11003"/>
                </a:lnTo>
                <a:lnTo>
                  <a:pt x="65175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5" name="object 85"/>
          <p:cNvSpPr/>
          <p:nvPr/>
        </p:nvSpPr>
        <p:spPr>
          <a:xfrm>
            <a:off x="6940295" y="3558540"/>
            <a:ext cx="486155" cy="5029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86" name="object 86"/>
          <p:cNvSpPr/>
          <p:nvPr/>
        </p:nvSpPr>
        <p:spPr>
          <a:xfrm>
            <a:off x="1260347" y="1891283"/>
            <a:ext cx="1948180" cy="585470"/>
          </a:xfrm>
          <a:custGeom>
            <a:avLst/>
            <a:gdLst/>
            <a:ahLst/>
            <a:cxnLst/>
            <a:rect l="l" t="t" r="r" b="b"/>
            <a:pathLst>
              <a:path w="1948180" h="585469">
                <a:moveTo>
                  <a:pt x="1850136" y="0"/>
                </a:moveTo>
                <a:lnTo>
                  <a:pt x="84935" y="807"/>
                </a:lnTo>
                <a:lnTo>
                  <a:pt x="45465" y="15057"/>
                </a:lnTo>
                <a:lnTo>
                  <a:pt x="16101" y="43850"/>
                </a:lnTo>
                <a:lnTo>
                  <a:pt x="1084" y="82947"/>
                </a:lnTo>
                <a:lnTo>
                  <a:pt x="0" y="97536"/>
                </a:lnTo>
                <a:lnTo>
                  <a:pt x="807" y="500280"/>
                </a:lnTo>
                <a:lnTo>
                  <a:pt x="15057" y="539750"/>
                </a:lnTo>
                <a:lnTo>
                  <a:pt x="43850" y="569114"/>
                </a:lnTo>
                <a:lnTo>
                  <a:pt x="82947" y="584131"/>
                </a:lnTo>
                <a:lnTo>
                  <a:pt x="97536" y="585215"/>
                </a:lnTo>
                <a:lnTo>
                  <a:pt x="1862736" y="584408"/>
                </a:lnTo>
                <a:lnTo>
                  <a:pt x="1902206" y="570158"/>
                </a:lnTo>
                <a:lnTo>
                  <a:pt x="1931570" y="541365"/>
                </a:lnTo>
                <a:lnTo>
                  <a:pt x="1946587" y="502268"/>
                </a:lnTo>
                <a:lnTo>
                  <a:pt x="1947672" y="487679"/>
                </a:lnTo>
                <a:lnTo>
                  <a:pt x="1946864" y="84935"/>
                </a:lnTo>
                <a:lnTo>
                  <a:pt x="1932614" y="45465"/>
                </a:lnTo>
                <a:lnTo>
                  <a:pt x="1903821" y="16101"/>
                </a:lnTo>
                <a:lnTo>
                  <a:pt x="1864724" y="1084"/>
                </a:lnTo>
                <a:lnTo>
                  <a:pt x="1850136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pPr algn="ctr"/>
            <a:r>
              <a:rPr b="1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Enter</a:t>
            </a:r>
            <a:r>
              <a:rPr b="1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p</a:t>
            </a:r>
            <a:r>
              <a:rPr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r</a:t>
            </a:r>
            <a:r>
              <a:rPr b="1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is</a:t>
            </a:r>
            <a:r>
              <a:rPr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e</a:t>
            </a:r>
            <a:r>
              <a:rPr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b="1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Data </a:t>
            </a:r>
            <a:r>
              <a:rPr b="1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Ca</a:t>
            </a:r>
            <a:r>
              <a:rPr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tal</a:t>
            </a:r>
            <a:r>
              <a:rPr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  <a:sym typeface="+mn-ea"/>
              </a:rPr>
              <a:t>og</a:t>
            </a:r>
            <a:endParaRPr b="1" spc="-80" dirty="0">
              <a:solidFill>
                <a:srgbClr val="FFFFFF"/>
              </a:solidFill>
              <a:latin typeface="Verdana" panose="020B0604030504040204"/>
              <a:cs typeface="Verdana" panose="020B0604030504040204"/>
              <a:sym typeface="+mn-e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933701" y="4313975"/>
            <a:ext cx="556133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微软雅黑" panose="020B0503020204020204" charset="-122"/>
                <a:cs typeface="微软雅黑" panose="020B0503020204020204" charset="-122"/>
              </a:rPr>
              <a:t>原始数据</a:t>
            </a:r>
            <a:endParaRPr sz="1450" b="1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 b="1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ma</a:t>
            </a:r>
            <a:r>
              <a:rPr sz="1200" b="1" spc="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2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pi</a:t>
            </a:r>
            <a:r>
              <a:rPr sz="12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2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g</a:t>
            </a:r>
            <a:endParaRPr sz="1200" b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510665" y="1713865"/>
            <a:ext cx="5565775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7765">
              <a:lnSpc>
                <a:spcPts val="2010"/>
              </a:lnSpc>
            </a:pPr>
            <a:r>
              <a:rPr sz="1800" b="1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Enterprise</a:t>
            </a:r>
            <a:r>
              <a:rPr sz="18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Data</a:t>
            </a:r>
            <a:r>
              <a:rPr sz="18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Lake</a:t>
            </a:r>
            <a:r>
              <a:rPr sz="1800" b="1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b="1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 </a:t>
            </a:r>
            <a:r>
              <a:rPr lang="en-US" sz="1800" b="1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b="1" spc="-4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58688" y="4151243"/>
            <a:ext cx="3302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准备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60952" y="4104253"/>
            <a:ext cx="6350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原始数据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866890" y="4104253"/>
            <a:ext cx="6350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最终结果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480817" y="5647997"/>
            <a:ext cx="98298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全量</a:t>
            </a:r>
            <a:r>
              <a:rPr sz="12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抽样提取</a:t>
            </a:r>
            <a:endParaRPr sz="1200" b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843017" y="3680714"/>
            <a:ext cx="774700" cy="228600"/>
          </a:xfrm>
          <a:custGeom>
            <a:avLst/>
            <a:gdLst/>
            <a:ahLst/>
            <a:cxnLst/>
            <a:rect l="l" t="t" r="r" b="b"/>
            <a:pathLst>
              <a:path w="774700" h="228600">
                <a:moveTo>
                  <a:pt x="76200" y="80010"/>
                </a:moveTo>
                <a:lnTo>
                  <a:pt x="0" y="80644"/>
                </a:lnTo>
                <a:lnTo>
                  <a:pt x="508" y="156844"/>
                </a:lnTo>
                <a:lnTo>
                  <a:pt x="76708" y="156210"/>
                </a:lnTo>
                <a:lnTo>
                  <a:pt x="76200" y="80010"/>
                </a:lnTo>
                <a:close/>
              </a:path>
              <a:path w="774700" h="228600">
                <a:moveTo>
                  <a:pt x="228600" y="78740"/>
                </a:moveTo>
                <a:lnTo>
                  <a:pt x="152400" y="79375"/>
                </a:lnTo>
                <a:lnTo>
                  <a:pt x="152908" y="155575"/>
                </a:lnTo>
                <a:lnTo>
                  <a:pt x="229108" y="154940"/>
                </a:lnTo>
                <a:lnTo>
                  <a:pt x="228600" y="78740"/>
                </a:lnTo>
                <a:close/>
              </a:path>
              <a:path w="774700" h="228600">
                <a:moveTo>
                  <a:pt x="381000" y="77597"/>
                </a:moveTo>
                <a:lnTo>
                  <a:pt x="304800" y="78105"/>
                </a:lnTo>
                <a:lnTo>
                  <a:pt x="305308" y="154305"/>
                </a:lnTo>
                <a:lnTo>
                  <a:pt x="381508" y="153797"/>
                </a:lnTo>
                <a:lnTo>
                  <a:pt x="381000" y="77597"/>
                </a:lnTo>
                <a:close/>
              </a:path>
              <a:path w="774700" h="228600">
                <a:moveTo>
                  <a:pt x="533273" y="76327"/>
                </a:moveTo>
                <a:lnTo>
                  <a:pt x="457073" y="76962"/>
                </a:lnTo>
                <a:lnTo>
                  <a:pt x="457708" y="153162"/>
                </a:lnTo>
                <a:lnTo>
                  <a:pt x="533908" y="152527"/>
                </a:lnTo>
                <a:lnTo>
                  <a:pt x="533273" y="76327"/>
                </a:lnTo>
                <a:close/>
              </a:path>
              <a:path w="774700" h="228600">
                <a:moveTo>
                  <a:pt x="544830" y="0"/>
                </a:moveTo>
                <a:lnTo>
                  <a:pt x="546608" y="228600"/>
                </a:lnTo>
                <a:lnTo>
                  <a:pt x="774319" y="112522"/>
                </a:lnTo>
                <a:lnTo>
                  <a:pt x="544830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4" name="object 94"/>
          <p:cNvSpPr/>
          <p:nvPr/>
        </p:nvSpPr>
        <p:spPr>
          <a:xfrm>
            <a:off x="8487156" y="3176016"/>
            <a:ext cx="1100455" cy="2399030"/>
          </a:xfrm>
          <a:custGeom>
            <a:avLst/>
            <a:gdLst/>
            <a:ahLst/>
            <a:cxnLst/>
            <a:rect l="l" t="t" r="r" b="b"/>
            <a:pathLst>
              <a:path w="1100454" h="2399029">
                <a:moveTo>
                  <a:pt x="0" y="183387"/>
                </a:moveTo>
                <a:lnTo>
                  <a:pt x="5333" y="139338"/>
                </a:lnTo>
                <a:lnTo>
                  <a:pt x="20481" y="99138"/>
                </a:lnTo>
                <a:lnTo>
                  <a:pt x="44165" y="64066"/>
                </a:lnTo>
                <a:lnTo>
                  <a:pt x="75108" y="35401"/>
                </a:lnTo>
                <a:lnTo>
                  <a:pt x="112031" y="14420"/>
                </a:lnTo>
                <a:lnTo>
                  <a:pt x="153656" y="2401"/>
                </a:lnTo>
                <a:lnTo>
                  <a:pt x="183388" y="0"/>
                </a:lnTo>
                <a:lnTo>
                  <a:pt x="916940" y="0"/>
                </a:lnTo>
                <a:lnTo>
                  <a:pt x="960989" y="5333"/>
                </a:lnTo>
                <a:lnTo>
                  <a:pt x="1001189" y="20481"/>
                </a:lnTo>
                <a:lnTo>
                  <a:pt x="1036261" y="44165"/>
                </a:lnTo>
                <a:lnTo>
                  <a:pt x="1064926" y="75108"/>
                </a:lnTo>
                <a:lnTo>
                  <a:pt x="1085907" y="112031"/>
                </a:lnTo>
                <a:lnTo>
                  <a:pt x="1097926" y="153656"/>
                </a:lnTo>
                <a:lnTo>
                  <a:pt x="1100327" y="183387"/>
                </a:lnTo>
                <a:lnTo>
                  <a:pt x="1100327" y="2215388"/>
                </a:lnTo>
                <a:lnTo>
                  <a:pt x="1094994" y="2259437"/>
                </a:lnTo>
                <a:lnTo>
                  <a:pt x="1079846" y="2299637"/>
                </a:lnTo>
                <a:lnTo>
                  <a:pt x="1056162" y="2334709"/>
                </a:lnTo>
                <a:lnTo>
                  <a:pt x="1025219" y="2363374"/>
                </a:lnTo>
                <a:lnTo>
                  <a:pt x="988296" y="2384355"/>
                </a:lnTo>
                <a:lnTo>
                  <a:pt x="946671" y="2396374"/>
                </a:lnTo>
                <a:lnTo>
                  <a:pt x="916940" y="2398776"/>
                </a:lnTo>
                <a:lnTo>
                  <a:pt x="183388" y="2398776"/>
                </a:lnTo>
                <a:lnTo>
                  <a:pt x="139338" y="2393442"/>
                </a:lnTo>
                <a:lnTo>
                  <a:pt x="99138" y="2378294"/>
                </a:lnTo>
                <a:lnTo>
                  <a:pt x="64066" y="2354610"/>
                </a:lnTo>
                <a:lnTo>
                  <a:pt x="35401" y="2323667"/>
                </a:lnTo>
                <a:lnTo>
                  <a:pt x="14420" y="2286744"/>
                </a:lnTo>
                <a:lnTo>
                  <a:pt x="2401" y="2245119"/>
                </a:lnTo>
                <a:lnTo>
                  <a:pt x="0" y="2215388"/>
                </a:lnTo>
                <a:lnTo>
                  <a:pt x="0" y="183387"/>
                </a:lnTo>
                <a:close/>
              </a:path>
            </a:pathLst>
          </a:custGeom>
          <a:ln w="1219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5" name="object 95"/>
          <p:cNvSpPr/>
          <p:nvPr/>
        </p:nvSpPr>
        <p:spPr>
          <a:xfrm>
            <a:off x="2191511" y="2477261"/>
            <a:ext cx="125095" cy="647065"/>
          </a:xfrm>
          <a:custGeom>
            <a:avLst/>
            <a:gdLst/>
            <a:ahLst/>
            <a:cxnLst/>
            <a:rect l="l" t="t" r="r" b="b"/>
            <a:pathLst>
              <a:path w="125094" h="647064">
                <a:moveTo>
                  <a:pt x="124840" y="530733"/>
                </a:moveTo>
                <a:lnTo>
                  <a:pt x="95885" y="530733"/>
                </a:lnTo>
                <a:lnTo>
                  <a:pt x="95885" y="646557"/>
                </a:lnTo>
                <a:lnTo>
                  <a:pt x="124840" y="646557"/>
                </a:lnTo>
                <a:lnTo>
                  <a:pt x="124840" y="530733"/>
                </a:lnTo>
                <a:close/>
              </a:path>
              <a:path w="125094" h="647064">
                <a:moveTo>
                  <a:pt x="95885" y="354329"/>
                </a:moveTo>
                <a:lnTo>
                  <a:pt x="95885" y="443864"/>
                </a:lnTo>
                <a:lnTo>
                  <a:pt x="124840" y="443864"/>
                </a:lnTo>
                <a:lnTo>
                  <a:pt x="124840" y="368808"/>
                </a:lnTo>
                <a:lnTo>
                  <a:pt x="110362" y="368808"/>
                </a:lnTo>
                <a:lnTo>
                  <a:pt x="95885" y="354329"/>
                </a:lnTo>
                <a:close/>
              </a:path>
              <a:path w="125094" h="647064">
                <a:moveTo>
                  <a:pt x="124840" y="339851"/>
                </a:moveTo>
                <a:lnTo>
                  <a:pt x="84074" y="339851"/>
                </a:lnTo>
                <a:lnTo>
                  <a:pt x="84074" y="368808"/>
                </a:lnTo>
                <a:lnTo>
                  <a:pt x="95885" y="368808"/>
                </a:lnTo>
                <a:lnTo>
                  <a:pt x="95885" y="354329"/>
                </a:lnTo>
                <a:lnTo>
                  <a:pt x="124840" y="354329"/>
                </a:lnTo>
                <a:lnTo>
                  <a:pt x="124840" y="339851"/>
                </a:lnTo>
                <a:close/>
              </a:path>
              <a:path w="125094" h="647064">
                <a:moveTo>
                  <a:pt x="124840" y="354329"/>
                </a:moveTo>
                <a:lnTo>
                  <a:pt x="95885" y="354329"/>
                </a:lnTo>
                <a:lnTo>
                  <a:pt x="110362" y="368808"/>
                </a:lnTo>
                <a:lnTo>
                  <a:pt x="124840" y="368808"/>
                </a:lnTo>
                <a:lnTo>
                  <a:pt x="124840" y="354329"/>
                </a:lnTo>
                <a:close/>
              </a:path>
              <a:path w="125094" h="647064">
                <a:moveTo>
                  <a:pt x="57912" y="192277"/>
                </a:moveTo>
                <a:lnTo>
                  <a:pt x="28956" y="192277"/>
                </a:lnTo>
                <a:lnTo>
                  <a:pt x="28956" y="308101"/>
                </a:lnTo>
                <a:lnTo>
                  <a:pt x="57912" y="308101"/>
                </a:lnTo>
                <a:lnTo>
                  <a:pt x="57912" y="192277"/>
                </a:lnTo>
                <a:close/>
              </a:path>
              <a:path w="125094" h="647064">
                <a:moveTo>
                  <a:pt x="57912" y="72389"/>
                </a:moveTo>
                <a:lnTo>
                  <a:pt x="28956" y="72389"/>
                </a:lnTo>
                <a:lnTo>
                  <a:pt x="28956" y="105410"/>
                </a:lnTo>
                <a:lnTo>
                  <a:pt x="57912" y="105410"/>
                </a:lnTo>
                <a:lnTo>
                  <a:pt x="57912" y="72389"/>
                </a:lnTo>
                <a:close/>
              </a:path>
              <a:path w="125094" h="647064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125094" h="647064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6" name="object 96"/>
          <p:cNvSpPr/>
          <p:nvPr/>
        </p:nvSpPr>
        <p:spPr>
          <a:xfrm>
            <a:off x="2191511" y="2477261"/>
            <a:ext cx="2072005" cy="1057910"/>
          </a:xfrm>
          <a:custGeom>
            <a:avLst/>
            <a:gdLst/>
            <a:ahLst/>
            <a:cxnLst/>
            <a:rect l="l" t="t" r="r" b="b"/>
            <a:pathLst>
              <a:path w="2072004" h="1057910">
                <a:moveTo>
                  <a:pt x="2071624" y="942086"/>
                </a:moveTo>
                <a:lnTo>
                  <a:pt x="2042667" y="942086"/>
                </a:lnTo>
                <a:lnTo>
                  <a:pt x="2042667" y="1057910"/>
                </a:lnTo>
                <a:lnTo>
                  <a:pt x="2071624" y="1057910"/>
                </a:lnTo>
                <a:lnTo>
                  <a:pt x="2071624" y="942086"/>
                </a:lnTo>
                <a:close/>
              </a:path>
              <a:path w="2072004" h="1057910">
                <a:moveTo>
                  <a:pt x="2071624" y="739393"/>
                </a:moveTo>
                <a:lnTo>
                  <a:pt x="2042667" y="739393"/>
                </a:lnTo>
                <a:lnTo>
                  <a:pt x="2042667" y="855217"/>
                </a:lnTo>
                <a:lnTo>
                  <a:pt x="2071624" y="855217"/>
                </a:lnTo>
                <a:lnTo>
                  <a:pt x="2071624" y="739393"/>
                </a:lnTo>
                <a:close/>
              </a:path>
              <a:path w="2072004" h="1057910">
                <a:moveTo>
                  <a:pt x="2071624" y="536701"/>
                </a:moveTo>
                <a:lnTo>
                  <a:pt x="2042667" y="536701"/>
                </a:lnTo>
                <a:lnTo>
                  <a:pt x="2042667" y="652526"/>
                </a:lnTo>
                <a:lnTo>
                  <a:pt x="2071624" y="652526"/>
                </a:lnTo>
                <a:lnTo>
                  <a:pt x="2071624" y="536701"/>
                </a:lnTo>
                <a:close/>
              </a:path>
              <a:path w="2072004" h="1057910">
                <a:moveTo>
                  <a:pt x="2042667" y="350774"/>
                </a:moveTo>
                <a:lnTo>
                  <a:pt x="2042667" y="449834"/>
                </a:lnTo>
                <a:lnTo>
                  <a:pt x="2071624" y="449834"/>
                </a:lnTo>
                <a:lnTo>
                  <a:pt x="2071624" y="365251"/>
                </a:lnTo>
                <a:lnTo>
                  <a:pt x="2057146" y="365251"/>
                </a:lnTo>
                <a:lnTo>
                  <a:pt x="2042667" y="350774"/>
                </a:lnTo>
                <a:close/>
              </a:path>
              <a:path w="2072004" h="1057910">
                <a:moveTo>
                  <a:pt x="2071624" y="336296"/>
                </a:moveTo>
                <a:lnTo>
                  <a:pt x="2040382" y="336296"/>
                </a:lnTo>
                <a:lnTo>
                  <a:pt x="2040382" y="365251"/>
                </a:lnTo>
                <a:lnTo>
                  <a:pt x="2042667" y="365251"/>
                </a:lnTo>
                <a:lnTo>
                  <a:pt x="2042667" y="350774"/>
                </a:lnTo>
                <a:lnTo>
                  <a:pt x="2071624" y="350774"/>
                </a:lnTo>
                <a:lnTo>
                  <a:pt x="2071624" y="336296"/>
                </a:lnTo>
                <a:close/>
              </a:path>
              <a:path w="2072004" h="1057910">
                <a:moveTo>
                  <a:pt x="2071624" y="350774"/>
                </a:moveTo>
                <a:lnTo>
                  <a:pt x="2042667" y="350774"/>
                </a:lnTo>
                <a:lnTo>
                  <a:pt x="2057146" y="365251"/>
                </a:lnTo>
                <a:lnTo>
                  <a:pt x="2071624" y="365251"/>
                </a:lnTo>
                <a:lnTo>
                  <a:pt x="2071624" y="350774"/>
                </a:lnTo>
                <a:close/>
              </a:path>
              <a:path w="2072004" h="1057910">
                <a:moveTo>
                  <a:pt x="1953514" y="336296"/>
                </a:moveTo>
                <a:lnTo>
                  <a:pt x="1837689" y="336296"/>
                </a:lnTo>
                <a:lnTo>
                  <a:pt x="1837689" y="365251"/>
                </a:lnTo>
                <a:lnTo>
                  <a:pt x="1953514" y="365251"/>
                </a:lnTo>
                <a:lnTo>
                  <a:pt x="1953514" y="336296"/>
                </a:lnTo>
                <a:close/>
              </a:path>
              <a:path w="2072004" h="1057910">
                <a:moveTo>
                  <a:pt x="1750822" y="336296"/>
                </a:moveTo>
                <a:lnTo>
                  <a:pt x="1634998" y="336296"/>
                </a:lnTo>
                <a:lnTo>
                  <a:pt x="1634998" y="365251"/>
                </a:lnTo>
                <a:lnTo>
                  <a:pt x="1750822" y="365251"/>
                </a:lnTo>
                <a:lnTo>
                  <a:pt x="1750822" y="336296"/>
                </a:lnTo>
                <a:close/>
              </a:path>
              <a:path w="2072004" h="1057910">
                <a:moveTo>
                  <a:pt x="1548129" y="336296"/>
                </a:moveTo>
                <a:lnTo>
                  <a:pt x="1432305" y="336296"/>
                </a:lnTo>
                <a:lnTo>
                  <a:pt x="1432305" y="365251"/>
                </a:lnTo>
                <a:lnTo>
                  <a:pt x="1548129" y="365251"/>
                </a:lnTo>
                <a:lnTo>
                  <a:pt x="1548129" y="336296"/>
                </a:lnTo>
                <a:close/>
              </a:path>
              <a:path w="2072004" h="1057910">
                <a:moveTo>
                  <a:pt x="1345438" y="336296"/>
                </a:moveTo>
                <a:lnTo>
                  <a:pt x="1229614" y="336296"/>
                </a:lnTo>
                <a:lnTo>
                  <a:pt x="1229614" y="365251"/>
                </a:lnTo>
                <a:lnTo>
                  <a:pt x="1345438" y="365251"/>
                </a:lnTo>
                <a:lnTo>
                  <a:pt x="1345438" y="336296"/>
                </a:lnTo>
                <a:close/>
              </a:path>
              <a:path w="2072004" h="1057910">
                <a:moveTo>
                  <a:pt x="1142746" y="336296"/>
                </a:moveTo>
                <a:lnTo>
                  <a:pt x="1026921" y="336296"/>
                </a:lnTo>
                <a:lnTo>
                  <a:pt x="1026921" y="365251"/>
                </a:lnTo>
                <a:lnTo>
                  <a:pt x="1142746" y="365251"/>
                </a:lnTo>
                <a:lnTo>
                  <a:pt x="1142746" y="336296"/>
                </a:lnTo>
                <a:close/>
              </a:path>
              <a:path w="2072004" h="1057910">
                <a:moveTo>
                  <a:pt x="940054" y="336296"/>
                </a:moveTo>
                <a:lnTo>
                  <a:pt x="824230" y="336296"/>
                </a:lnTo>
                <a:lnTo>
                  <a:pt x="824230" y="365251"/>
                </a:lnTo>
                <a:lnTo>
                  <a:pt x="940054" y="365251"/>
                </a:lnTo>
                <a:lnTo>
                  <a:pt x="940054" y="336296"/>
                </a:lnTo>
                <a:close/>
              </a:path>
              <a:path w="2072004" h="1057910">
                <a:moveTo>
                  <a:pt x="737362" y="336296"/>
                </a:moveTo>
                <a:lnTo>
                  <a:pt x="621538" y="336296"/>
                </a:lnTo>
                <a:lnTo>
                  <a:pt x="621538" y="365251"/>
                </a:lnTo>
                <a:lnTo>
                  <a:pt x="737362" y="365251"/>
                </a:lnTo>
                <a:lnTo>
                  <a:pt x="737362" y="336296"/>
                </a:lnTo>
                <a:close/>
              </a:path>
              <a:path w="2072004" h="1057910">
                <a:moveTo>
                  <a:pt x="534669" y="336296"/>
                </a:moveTo>
                <a:lnTo>
                  <a:pt x="418845" y="336296"/>
                </a:lnTo>
                <a:lnTo>
                  <a:pt x="418845" y="365251"/>
                </a:lnTo>
                <a:lnTo>
                  <a:pt x="534669" y="365251"/>
                </a:lnTo>
                <a:lnTo>
                  <a:pt x="534669" y="336296"/>
                </a:lnTo>
                <a:close/>
              </a:path>
              <a:path w="2072004" h="1057910">
                <a:moveTo>
                  <a:pt x="331977" y="336296"/>
                </a:moveTo>
                <a:lnTo>
                  <a:pt x="216154" y="336296"/>
                </a:lnTo>
                <a:lnTo>
                  <a:pt x="216154" y="365251"/>
                </a:lnTo>
                <a:lnTo>
                  <a:pt x="331977" y="365251"/>
                </a:lnTo>
                <a:lnTo>
                  <a:pt x="331977" y="336296"/>
                </a:lnTo>
                <a:close/>
              </a:path>
              <a:path w="2072004" h="1057910">
                <a:moveTo>
                  <a:pt x="57912" y="320801"/>
                </a:moveTo>
                <a:lnTo>
                  <a:pt x="28956" y="320801"/>
                </a:lnTo>
                <a:lnTo>
                  <a:pt x="28956" y="365251"/>
                </a:lnTo>
                <a:lnTo>
                  <a:pt x="129286" y="365251"/>
                </a:lnTo>
                <a:lnTo>
                  <a:pt x="129286" y="350774"/>
                </a:lnTo>
                <a:lnTo>
                  <a:pt x="57912" y="350774"/>
                </a:lnTo>
                <a:lnTo>
                  <a:pt x="43433" y="336296"/>
                </a:lnTo>
                <a:lnTo>
                  <a:pt x="57912" y="336296"/>
                </a:lnTo>
                <a:lnTo>
                  <a:pt x="57912" y="320801"/>
                </a:lnTo>
                <a:close/>
              </a:path>
              <a:path w="2072004" h="1057910">
                <a:moveTo>
                  <a:pt x="57912" y="336296"/>
                </a:moveTo>
                <a:lnTo>
                  <a:pt x="43433" y="336296"/>
                </a:lnTo>
                <a:lnTo>
                  <a:pt x="57912" y="350774"/>
                </a:lnTo>
                <a:lnTo>
                  <a:pt x="57912" y="336296"/>
                </a:lnTo>
                <a:close/>
              </a:path>
              <a:path w="2072004" h="1057910">
                <a:moveTo>
                  <a:pt x="129286" y="336296"/>
                </a:moveTo>
                <a:lnTo>
                  <a:pt x="57912" y="336296"/>
                </a:lnTo>
                <a:lnTo>
                  <a:pt x="57912" y="350774"/>
                </a:lnTo>
                <a:lnTo>
                  <a:pt x="129286" y="350774"/>
                </a:lnTo>
                <a:lnTo>
                  <a:pt x="129286" y="336296"/>
                </a:lnTo>
                <a:close/>
              </a:path>
              <a:path w="2072004" h="1057910">
                <a:moveTo>
                  <a:pt x="57912" y="118110"/>
                </a:moveTo>
                <a:lnTo>
                  <a:pt x="28956" y="118110"/>
                </a:lnTo>
                <a:lnTo>
                  <a:pt x="28956" y="233934"/>
                </a:lnTo>
                <a:lnTo>
                  <a:pt x="57912" y="233934"/>
                </a:lnTo>
                <a:lnTo>
                  <a:pt x="57912" y="118110"/>
                </a:lnTo>
                <a:close/>
              </a:path>
              <a:path w="2072004" h="1057910">
                <a:moveTo>
                  <a:pt x="43433" y="0"/>
                </a:moveTo>
                <a:lnTo>
                  <a:pt x="0" y="86867"/>
                </a:lnTo>
                <a:lnTo>
                  <a:pt x="86868" y="86867"/>
                </a:lnTo>
                <a:lnTo>
                  <a:pt x="4343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7" name="object 97"/>
          <p:cNvSpPr/>
          <p:nvPr/>
        </p:nvSpPr>
        <p:spPr>
          <a:xfrm>
            <a:off x="2191511" y="2477261"/>
            <a:ext cx="5007610" cy="1081405"/>
          </a:xfrm>
          <a:custGeom>
            <a:avLst/>
            <a:gdLst/>
            <a:ahLst/>
            <a:cxnLst/>
            <a:rect l="l" t="t" r="r" b="b"/>
            <a:pathLst>
              <a:path w="5007609" h="1081404">
                <a:moveTo>
                  <a:pt x="5007102" y="965580"/>
                </a:moveTo>
                <a:lnTo>
                  <a:pt x="4978145" y="965580"/>
                </a:lnTo>
                <a:lnTo>
                  <a:pt x="4978145" y="1081404"/>
                </a:lnTo>
                <a:lnTo>
                  <a:pt x="5007102" y="1081404"/>
                </a:lnTo>
                <a:lnTo>
                  <a:pt x="5007102" y="965580"/>
                </a:lnTo>
                <a:close/>
              </a:path>
              <a:path w="5007609" h="1081404">
                <a:moveTo>
                  <a:pt x="5007102" y="762888"/>
                </a:moveTo>
                <a:lnTo>
                  <a:pt x="4978145" y="762888"/>
                </a:lnTo>
                <a:lnTo>
                  <a:pt x="4978145" y="878713"/>
                </a:lnTo>
                <a:lnTo>
                  <a:pt x="5007102" y="878713"/>
                </a:lnTo>
                <a:lnTo>
                  <a:pt x="5007102" y="762888"/>
                </a:lnTo>
                <a:close/>
              </a:path>
              <a:path w="5007609" h="1081404">
                <a:moveTo>
                  <a:pt x="5007102" y="560197"/>
                </a:moveTo>
                <a:lnTo>
                  <a:pt x="4978145" y="560197"/>
                </a:lnTo>
                <a:lnTo>
                  <a:pt x="4978145" y="676021"/>
                </a:lnTo>
                <a:lnTo>
                  <a:pt x="5007102" y="676021"/>
                </a:lnTo>
                <a:lnTo>
                  <a:pt x="5007102" y="560197"/>
                </a:lnTo>
                <a:close/>
              </a:path>
              <a:path w="5007609" h="1081404">
                <a:moveTo>
                  <a:pt x="5007102" y="357504"/>
                </a:moveTo>
                <a:lnTo>
                  <a:pt x="4978145" y="357504"/>
                </a:lnTo>
                <a:lnTo>
                  <a:pt x="4978145" y="473328"/>
                </a:lnTo>
                <a:lnTo>
                  <a:pt x="5007102" y="473328"/>
                </a:lnTo>
                <a:lnTo>
                  <a:pt x="5007102" y="357504"/>
                </a:lnTo>
                <a:close/>
              </a:path>
              <a:path w="5007609" h="1081404">
                <a:moveTo>
                  <a:pt x="4916296" y="332486"/>
                </a:moveTo>
                <a:lnTo>
                  <a:pt x="4800472" y="332486"/>
                </a:lnTo>
                <a:lnTo>
                  <a:pt x="4800472" y="361441"/>
                </a:lnTo>
                <a:lnTo>
                  <a:pt x="4916296" y="361441"/>
                </a:lnTo>
                <a:lnTo>
                  <a:pt x="4916296" y="332486"/>
                </a:lnTo>
                <a:close/>
              </a:path>
              <a:path w="5007609" h="1081404">
                <a:moveTo>
                  <a:pt x="4713605" y="332486"/>
                </a:moveTo>
                <a:lnTo>
                  <a:pt x="4597781" y="332486"/>
                </a:lnTo>
                <a:lnTo>
                  <a:pt x="4597781" y="361441"/>
                </a:lnTo>
                <a:lnTo>
                  <a:pt x="4713605" y="361441"/>
                </a:lnTo>
                <a:lnTo>
                  <a:pt x="4713605" y="332486"/>
                </a:lnTo>
                <a:close/>
              </a:path>
              <a:path w="5007609" h="1081404">
                <a:moveTo>
                  <a:pt x="4510913" y="332486"/>
                </a:moveTo>
                <a:lnTo>
                  <a:pt x="4395089" y="332486"/>
                </a:lnTo>
                <a:lnTo>
                  <a:pt x="4395089" y="361441"/>
                </a:lnTo>
                <a:lnTo>
                  <a:pt x="4510913" y="361441"/>
                </a:lnTo>
                <a:lnTo>
                  <a:pt x="4510913" y="332486"/>
                </a:lnTo>
                <a:close/>
              </a:path>
              <a:path w="5007609" h="1081404">
                <a:moveTo>
                  <a:pt x="4308221" y="332486"/>
                </a:moveTo>
                <a:lnTo>
                  <a:pt x="4192397" y="332486"/>
                </a:lnTo>
                <a:lnTo>
                  <a:pt x="4192397" y="361441"/>
                </a:lnTo>
                <a:lnTo>
                  <a:pt x="4308221" y="361441"/>
                </a:lnTo>
                <a:lnTo>
                  <a:pt x="4308221" y="332486"/>
                </a:lnTo>
                <a:close/>
              </a:path>
              <a:path w="5007609" h="1081404">
                <a:moveTo>
                  <a:pt x="4105529" y="332486"/>
                </a:moveTo>
                <a:lnTo>
                  <a:pt x="3989704" y="332486"/>
                </a:lnTo>
                <a:lnTo>
                  <a:pt x="3989704" y="361441"/>
                </a:lnTo>
                <a:lnTo>
                  <a:pt x="4105529" y="361441"/>
                </a:lnTo>
                <a:lnTo>
                  <a:pt x="4105529" y="332486"/>
                </a:lnTo>
                <a:close/>
              </a:path>
              <a:path w="5007609" h="1081404">
                <a:moveTo>
                  <a:pt x="3902837" y="332486"/>
                </a:moveTo>
                <a:lnTo>
                  <a:pt x="3787013" y="332486"/>
                </a:lnTo>
                <a:lnTo>
                  <a:pt x="3787013" y="361441"/>
                </a:lnTo>
                <a:lnTo>
                  <a:pt x="3902837" y="361441"/>
                </a:lnTo>
                <a:lnTo>
                  <a:pt x="3902837" y="332486"/>
                </a:lnTo>
                <a:close/>
              </a:path>
              <a:path w="5007609" h="1081404">
                <a:moveTo>
                  <a:pt x="3700145" y="332486"/>
                </a:moveTo>
                <a:lnTo>
                  <a:pt x="3584321" y="332486"/>
                </a:lnTo>
                <a:lnTo>
                  <a:pt x="3584321" y="361441"/>
                </a:lnTo>
                <a:lnTo>
                  <a:pt x="3700145" y="361441"/>
                </a:lnTo>
                <a:lnTo>
                  <a:pt x="3700145" y="332486"/>
                </a:lnTo>
                <a:close/>
              </a:path>
              <a:path w="5007609" h="1081404">
                <a:moveTo>
                  <a:pt x="3497453" y="332486"/>
                </a:moveTo>
                <a:lnTo>
                  <a:pt x="3381629" y="332486"/>
                </a:lnTo>
                <a:lnTo>
                  <a:pt x="3381629" y="361441"/>
                </a:lnTo>
                <a:lnTo>
                  <a:pt x="3497453" y="361441"/>
                </a:lnTo>
                <a:lnTo>
                  <a:pt x="3497453" y="332486"/>
                </a:lnTo>
                <a:close/>
              </a:path>
              <a:path w="5007609" h="1081404">
                <a:moveTo>
                  <a:pt x="3294761" y="332486"/>
                </a:moveTo>
                <a:lnTo>
                  <a:pt x="3178937" y="332486"/>
                </a:lnTo>
                <a:lnTo>
                  <a:pt x="3178937" y="361441"/>
                </a:lnTo>
                <a:lnTo>
                  <a:pt x="3294761" y="361441"/>
                </a:lnTo>
                <a:lnTo>
                  <a:pt x="3294761" y="332486"/>
                </a:lnTo>
                <a:close/>
              </a:path>
              <a:path w="5007609" h="1081404">
                <a:moveTo>
                  <a:pt x="3092068" y="332486"/>
                </a:moveTo>
                <a:lnTo>
                  <a:pt x="2976245" y="332486"/>
                </a:lnTo>
                <a:lnTo>
                  <a:pt x="2976245" y="361441"/>
                </a:lnTo>
                <a:lnTo>
                  <a:pt x="3092068" y="361441"/>
                </a:lnTo>
                <a:lnTo>
                  <a:pt x="3092068" y="332486"/>
                </a:lnTo>
                <a:close/>
              </a:path>
              <a:path w="5007609" h="1081404">
                <a:moveTo>
                  <a:pt x="2889377" y="332486"/>
                </a:moveTo>
                <a:lnTo>
                  <a:pt x="2773553" y="332486"/>
                </a:lnTo>
                <a:lnTo>
                  <a:pt x="2773553" y="361441"/>
                </a:lnTo>
                <a:lnTo>
                  <a:pt x="2889377" y="361441"/>
                </a:lnTo>
                <a:lnTo>
                  <a:pt x="2889377" y="332486"/>
                </a:lnTo>
                <a:close/>
              </a:path>
              <a:path w="5007609" h="1081404">
                <a:moveTo>
                  <a:pt x="2686685" y="332486"/>
                </a:moveTo>
                <a:lnTo>
                  <a:pt x="2570861" y="332486"/>
                </a:lnTo>
                <a:lnTo>
                  <a:pt x="2570861" y="361441"/>
                </a:lnTo>
                <a:lnTo>
                  <a:pt x="2686685" y="361441"/>
                </a:lnTo>
                <a:lnTo>
                  <a:pt x="2686685" y="332486"/>
                </a:lnTo>
                <a:close/>
              </a:path>
              <a:path w="5007609" h="1081404">
                <a:moveTo>
                  <a:pt x="2483992" y="332486"/>
                </a:moveTo>
                <a:lnTo>
                  <a:pt x="2368168" y="332486"/>
                </a:lnTo>
                <a:lnTo>
                  <a:pt x="2368168" y="361441"/>
                </a:lnTo>
                <a:lnTo>
                  <a:pt x="2483992" y="361441"/>
                </a:lnTo>
                <a:lnTo>
                  <a:pt x="2483992" y="332486"/>
                </a:lnTo>
                <a:close/>
              </a:path>
              <a:path w="5007609" h="1081404">
                <a:moveTo>
                  <a:pt x="2281301" y="332486"/>
                </a:moveTo>
                <a:lnTo>
                  <a:pt x="2165477" y="332486"/>
                </a:lnTo>
                <a:lnTo>
                  <a:pt x="2165477" y="361441"/>
                </a:lnTo>
                <a:lnTo>
                  <a:pt x="2281301" y="361441"/>
                </a:lnTo>
                <a:lnTo>
                  <a:pt x="2281301" y="332486"/>
                </a:lnTo>
                <a:close/>
              </a:path>
              <a:path w="5007609" h="1081404">
                <a:moveTo>
                  <a:pt x="2078609" y="332486"/>
                </a:moveTo>
                <a:lnTo>
                  <a:pt x="1962785" y="332486"/>
                </a:lnTo>
                <a:lnTo>
                  <a:pt x="1962785" y="361441"/>
                </a:lnTo>
                <a:lnTo>
                  <a:pt x="2078609" y="361441"/>
                </a:lnTo>
                <a:lnTo>
                  <a:pt x="2078609" y="332486"/>
                </a:lnTo>
                <a:close/>
              </a:path>
              <a:path w="5007609" h="1081404">
                <a:moveTo>
                  <a:pt x="1875916" y="332486"/>
                </a:moveTo>
                <a:lnTo>
                  <a:pt x="1760092" y="332486"/>
                </a:lnTo>
                <a:lnTo>
                  <a:pt x="1760092" y="361441"/>
                </a:lnTo>
                <a:lnTo>
                  <a:pt x="1875916" y="361441"/>
                </a:lnTo>
                <a:lnTo>
                  <a:pt x="1875916" y="332486"/>
                </a:lnTo>
                <a:close/>
              </a:path>
              <a:path w="5007609" h="1081404">
                <a:moveTo>
                  <a:pt x="1673225" y="332486"/>
                </a:moveTo>
                <a:lnTo>
                  <a:pt x="1557401" y="332486"/>
                </a:lnTo>
                <a:lnTo>
                  <a:pt x="1557401" y="361441"/>
                </a:lnTo>
                <a:lnTo>
                  <a:pt x="1673225" y="361441"/>
                </a:lnTo>
                <a:lnTo>
                  <a:pt x="1673225" y="332486"/>
                </a:lnTo>
                <a:close/>
              </a:path>
              <a:path w="5007609" h="1081404">
                <a:moveTo>
                  <a:pt x="1470533" y="332486"/>
                </a:moveTo>
                <a:lnTo>
                  <a:pt x="1354709" y="332486"/>
                </a:lnTo>
                <a:lnTo>
                  <a:pt x="1354709" y="361441"/>
                </a:lnTo>
                <a:lnTo>
                  <a:pt x="1470533" y="361441"/>
                </a:lnTo>
                <a:lnTo>
                  <a:pt x="1470533" y="332486"/>
                </a:lnTo>
                <a:close/>
              </a:path>
              <a:path w="5007609" h="1081404">
                <a:moveTo>
                  <a:pt x="1267840" y="332486"/>
                </a:moveTo>
                <a:lnTo>
                  <a:pt x="1152016" y="332486"/>
                </a:lnTo>
                <a:lnTo>
                  <a:pt x="1152016" y="361441"/>
                </a:lnTo>
                <a:lnTo>
                  <a:pt x="1267840" y="361441"/>
                </a:lnTo>
                <a:lnTo>
                  <a:pt x="1267840" y="332486"/>
                </a:lnTo>
                <a:close/>
              </a:path>
              <a:path w="5007609" h="1081404">
                <a:moveTo>
                  <a:pt x="1065149" y="332486"/>
                </a:moveTo>
                <a:lnTo>
                  <a:pt x="949325" y="332486"/>
                </a:lnTo>
                <a:lnTo>
                  <a:pt x="949325" y="361441"/>
                </a:lnTo>
                <a:lnTo>
                  <a:pt x="1065149" y="361441"/>
                </a:lnTo>
                <a:lnTo>
                  <a:pt x="1065149" y="332486"/>
                </a:lnTo>
                <a:close/>
              </a:path>
              <a:path w="5007609" h="1081404">
                <a:moveTo>
                  <a:pt x="862457" y="332486"/>
                </a:moveTo>
                <a:lnTo>
                  <a:pt x="746632" y="332486"/>
                </a:lnTo>
                <a:lnTo>
                  <a:pt x="746632" y="361441"/>
                </a:lnTo>
                <a:lnTo>
                  <a:pt x="862457" y="361441"/>
                </a:lnTo>
                <a:lnTo>
                  <a:pt x="862457" y="332486"/>
                </a:lnTo>
                <a:close/>
              </a:path>
              <a:path w="5007609" h="1081404">
                <a:moveTo>
                  <a:pt x="659764" y="332486"/>
                </a:moveTo>
                <a:lnTo>
                  <a:pt x="543940" y="332486"/>
                </a:lnTo>
                <a:lnTo>
                  <a:pt x="543940" y="361441"/>
                </a:lnTo>
                <a:lnTo>
                  <a:pt x="659764" y="361441"/>
                </a:lnTo>
                <a:lnTo>
                  <a:pt x="659764" y="332486"/>
                </a:lnTo>
                <a:close/>
              </a:path>
              <a:path w="5007609" h="1081404">
                <a:moveTo>
                  <a:pt x="457073" y="332486"/>
                </a:moveTo>
                <a:lnTo>
                  <a:pt x="341249" y="332486"/>
                </a:lnTo>
                <a:lnTo>
                  <a:pt x="341249" y="361441"/>
                </a:lnTo>
                <a:lnTo>
                  <a:pt x="457073" y="361441"/>
                </a:lnTo>
                <a:lnTo>
                  <a:pt x="457073" y="332486"/>
                </a:lnTo>
                <a:close/>
              </a:path>
              <a:path w="5007609" h="1081404">
                <a:moveTo>
                  <a:pt x="254381" y="332486"/>
                </a:moveTo>
                <a:lnTo>
                  <a:pt x="138556" y="332486"/>
                </a:lnTo>
                <a:lnTo>
                  <a:pt x="138556" y="361441"/>
                </a:lnTo>
                <a:lnTo>
                  <a:pt x="254381" y="361441"/>
                </a:lnTo>
                <a:lnTo>
                  <a:pt x="254381" y="332486"/>
                </a:lnTo>
                <a:close/>
              </a:path>
              <a:path w="5007609" h="1081404">
                <a:moveTo>
                  <a:pt x="57912" y="239395"/>
                </a:moveTo>
                <a:lnTo>
                  <a:pt x="28956" y="239395"/>
                </a:lnTo>
                <a:lnTo>
                  <a:pt x="28956" y="361441"/>
                </a:lnTo>
                <a:lnTo>
                  <a:pt x="51688" y="361441"/>
                </a:lnTo>
                <a:lnTo>
                  <a:pt x="51688" y="340740"/>
                </a:lnTo>
                <a:lnTo>
                  <a:pt x="43433" y="332486"/>
                </a:lnTo>
                <a:lnTo>
                  <a:pt x="57912" y="332486"/>
                </a:lnTo>
                <a:lnTo>
                  <a:pt x="57912" y="239395"/>
                </a:lnTo>
                <a:close/>
              </a:path>
              <a:path w="5007609" h="1081404">
                <a:moveTo>
                  <a:pt x="57912" y="332486"/>
                </a:moveTo>
                <a:lnTo>
                  <a:pt x="51688" y="332486"/>
                </a:lnTo>
                <a:lnTo>
                  <a:pt x="51688" y="340740"/>
                </a:lnTo>
                <a:lnTo>
                  <a:pt x="57912" y="346963"/>
                </a:lnTo>
                <a:lnTo>
                  <a:pt x="57912" y="332486"/>
                </a:lnTo>
                <a:close/>
              </a:path>
              <a:path w="5007609" h="1081404">
                <a:moveTo>
                  <a:pt x="51688" y="332486"/>
                </a:moveTo>
                <a:lnTo>
                  <a:pt x="43433" y="332486"/>
                </a:lnTo>
                <a:lnTo>
                  <a:pt x="51688" y="340740"/>
                </a:lnTo>
                <a:lnTo>
                  <a:pt x="51688" y="332486"/>
                </a:lnTo>
                <a:close/>
              </a:path>
              <a:path w="5007609" h="1081404">
                <a:moveTo>
                  <a:pt x="57912" y="72389"/>
                </a:moveTo>
                <a:lnTo>
                  <a:pt x="28956" y="72389"/>
                </a:lnTo>
                <a:lnTo>
                  <a:pt x="28956" y="152526"/>
                </a:lnTo>
                <a:lnTo>
                  <a:pt x="57912" y="152526"/>
                </a:lnTo>
                <a:lnTo>
                  <a:pt x="57912" y="72389"/>
                </a:lnTo>
                <a:close/>
              </a:path>
              <a:path w="5007609" h="1081404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5007609" h="1081404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8" name="object 98"/>
          <p:cNvSpPr/>
          <p:nvPr/>
        </p:nvSpPr>
        <p:spPr>
          <a:xfrm>
            <a:off x="2191511" y="2477261"/>
            <a:ext cx="6860540" cy="699770"/>
          </a:xfrm>
          <a:custGeom>
            <a:avLst/>
            <a:gdLst/>
            <a:ahLst/>
            <a:cxnLst/>
            <a:rect l="l" t="t" r="r" b="b"/>
            <a:pathLst>
              <a:path w="6860540" h="699769">
                <a:moveTo>
                  <a:pt x="6860540" y="583564"/>
                </a:moveTo>
                <a:lnTo>
                  <a:pt x="6831584" y="583564"/>
                </a:lnTo>
                <a:lnTo>
                  <a:pt x="6831584" y="699388"/>
                </a:lnTo>
                <a:lnTo>
                  <a:pt x="6860540" y="699388"/>
                </a:lnTo>
                <a:lnTo>
                  <a:pt x="6860540" y="583564"/>
                </a:lnTo>
                <a:close/>
              </a:path>
              <a:path w="6860540" h="699769">
                <a:moveTo>
                  <a:pt x="6860540" y="380873"/>
                </a:moveTo>
                <a:lnTo>
                  <a:pt x="6831584" y="380873"/>
                </a:lnTo>
                <a:lnTo>
                  <a:pt x="6831584" y="496697"/>
                </a:lnTo>
                <a:lnTo>
                  <a:pt x="6860540" y="496697"/>
                </a:lnTo>
                <a:lnTo>
                  <a:pt x="6860540" y="380873"/>
                </a:lnTo>
                <a:close/>
              </a:path>
              <a:path w="6860540" h="699769">
                <a:moveTo>
                  <a:pt x="6790436" y="335279"/>
                </a:moveTo>
                <a:lnTo>
                  <a:pt x="6674611" y="335279"/>
                </a:lnTo>
                <a:lnTo>
                  <a:pt x="6674611" y="364236"/>
                </a:lnTo>
                <a:lnTo>
                  <a:pt x="6790436" y="364236"/>
                </a:lnTo>
                <a:lnTo>
                  <a:pt x="6790436" y="335279"/>
                </a:lnTo>
                <a:close/>
              </a:path>
              <a:path w="6860540" h="699769">
                <a:moveTo>
                  <a:pt x="6587744" y="335279"/>
                </a:moveTo>
                <a:lnTo>
                  <a:pt x="6471920" y="335279"/>
                </a:lnTo>
                <a:lnTo>
                  <a:pt x="6471920" y="364236"/>
                </a:lnTo>
                <a:lnTo>
                  <a:pt x="6587744" y="364236"/>
                </a:lnTo>
                <a:lnTo>
                  <a:pt x="6587744" y="335279"/>
                </a:lnTo>
                <a:close/>
              </a:path>
              <a:path w="6860540" h="699769">
                <a:moveTo>
                  <a:pt x="6385052" y="335279"/>
                </a:moveTo>
                <a:lnTo>
                  <a:pt x="6269228" y="335279"/>
                </a:lnTo>
                <a:lnTo>
                  <a:pt x="6269228" y="364236"/>
                </a:lnTo>
                <a:lnTo>
                  <a:pt x="6385052" y="364236"/>
                </a:lnTo>
                <a:lnTo>
                  <a:pt x="6385052" y="335279"/>
                </a:lnTo>
                <a:close/>
              </a:path>
              <a:path w="6860540" h="699769">
                <a:moveTo>
                  <a:pt x="6182360" y="335279"/>
                </a:moveTo>
                <a:lnTo>
                  <a:pt x="6066536" y="335279"/>
                </a:lnTo>
                <a:lnTo>
                  <a:pt x="6066536" y="364236"/>
                </a:lnTo>
                <a:lnTo>
                  <a:pt x="6182360" y="364236"/>
                </a:lnTo>
                <a:lnTo>
                  <a:pt x="6182360" y="335279"/>
                </a:lnTo>
                <a:close/>
              </a:path>
              <a:path w="6860540" h="699769">
                <a:moveTo>
                  <a:pt x="5979668" y="335279"/>
                </a:moveTo>
                <a:lnTo>
                  <a:pt x="5863844" y="335279"/>
                </a:lnTo>
                <a:lnTo>
                  <a:pt x="5863844" y="364236"/>
                </a:lnTo>
                <a:lnTo>
                  <a:pt x="5979668" y="364236"/>
                </a:lnTo>
                <a:lnTo>
                  <a:pt x="5979668" y="335279"/>
                </a:lnTo>
                <a:close/>
              </a:path>
              <a:path w="6860540" h="699769">
                <a:moveTo>
                  <a:pt x="5776976" y="335279"/>
                </a:moveTo>
                <a:lnTo>
                  <a:pt x="5661152" y="335279"/>
                </a:lnTo>
                <a:lnTo>
                  <a:pt x="5661152" y="364236"/>
                </a:lnTo>
                <a:lnTo>
                  <a:pt x="5776976" y="364236"/>
                </a:lnTo>
                <a:lnTo>
                  <a:pt x="5776976" y="335279"/>
                </a:lnTo>
                <a:close/>
              </a:path>
              <a:path w="6860540" h="699769">
                <a:moveTo>
                  <a:pt x="5574284" y="335279"/>
                </a:moveTo>
                <a:lnTo>
                  <a:pt x="5458460" y="335279"/>
                </a:lnTo>
                <a:lnTo>
                  <a:pt x="5458460" y="364236"/>
                </a:lnTo>
                <a:lnTo>
                  <a:pt x="5574284" y="364236"/>
                </a:lnTo>
                <a:lnTo>
                  <a:pt x="5574284" y="335279"/>
                </a:lnTo>
                <a:close/>
              </a:path>
              <a:path w="6860540" h="699769">
                <a:moveTo>
                  <a:pt x="5371592" y="335279"/>
                </a:moveTo>
                <a:lnTo>
                  <a:pt x="5255768" y="335279"/>
                </a:lnTo>
                <a:lnTo>
                  <a:pt x="5255768" y="364236"/>
                </a:lnTo>
                <a:lnTo>
                  <a:pt x="5371592" y="364236"/>
                </a:lnTo>
                <a:lnTo>
                  <a:pt x="5371592" y="335279"/>
                </a:lnTo>
                <a:close/>
              </a:path>
              <a:path w="6860540" h="699769">
                <a:moveTo>
                  <a:pt x="5168899" y="335279"/>
                </a:moveTo>
                <a:lnTo>
                  <a:pt x="5053076" y="335279"/>
                </a:lnTo>
                <a:lnTo>
                  <a:pt x="5053076" y="364236"/>
                </a:lnTo>
                <a:lnTo>
                  <a:pt x="5168899" y="364236"/>
                </a:lnTo>
                <a:lnTo>
                  <a:pt x="5168899" y="335279"/>
                </a:lnTo>
                <a:close/>
              </a:path>
              <a:path w="6860540" h="699769">
                <a:moveTo>
                  <a:pt x="4966208" y="335279"/>
                </a:moveTo>
                <a:lnTo>
                  <a:pt x="4850384" y="335279"/>
                </a:lnTo>
                <a:lnTo>
                  <a:pt x="4850384" y="364236"/>
                </a:lnTo>
                <a:lnTo>
                  <a:pt x="4966208" y="364236"/>
                </a:lnTo>
                <a:lnTo>
                  <a:pt x="4966208" y="335279"/>
                </a:lnTo>
                <a:close/>
              </a:path>
              <a:path w="6860540" h="699769">
                <a:moveTo>
                  <a:pt x="4763516" y="335279"/>
                </a:moveTo>
                <a:lnTo>
                  <a:pt x="4647692" y="335279"/>
                </a:lnTo>
                <a:lnTo>
                  <a:pt x="4647692" y="364236"/>
                </a:lnTo>
                <a:lnTo>
                  <a:pt x="4763516" y="364236"/>
                </a:lnTo>
                <a:lnTo>
                  <a:pt x="4763516" y="335279"/>
                </a:lnTo>
                <a:close/>
              </a:path>
              <a:path w="6860540" h="699769">
                <a:moveTo>
                  <a:pt x="4560823" y="335279"/>
                </a:moveTo>
                <a:lnTo>
                  <a:pt x="4444999" y="335279"/>
                </a:lnTo>
                <a:lnTo>
                  <a:pt x="4444999" y="364236"/>
                </a:lnTo>
                <a:lnTo>
                  <a:pt x="4560823" y="364236"/>
                </a:lnTo>
                <a:lnTo>
                  <a:pt x="4560823" y="335279"/>
                </a:lnTo>
                <a:close/>
              </a:path>
              <a:path w="6860540" h="699769">
                <a:moveTo>
                  <a:pt x="4358132" y="335279"/>
                </a:moveTo>
                <a:lnTo>
                  <a:pt x="4242308" y="335279"/>
                </a:lnTo>
                <a:lnTo>
                  <a:pt x="4242308" y="364236"/>
                </a:lnTo>
                <a:lnTo>
                  <a:pt x="4358132" y="364236"/>
                </a:lnTo>
                <a:lnTo>
                  <a:pt x="4358132" y="335279"/>
                </a:lnTo>
                <a:close/>
              </a:path>
              <a:path w="6860540" h="699769">
                <a:moveTo>
                  <a:pt x="4155440" y="335279"/>
                </a:moveTo>
                <a:lnTo>
                  <a:pt x="4039616" y="335279"/>
                </a:lnTo>
                <a:lnTo>
                  <a:pt x="4039616" y="364236"/>
                </a:lnTo>
                <a:lnTo>
                  <a:pt x="4155440" y="364236"/>
                </a:lnTo>
                <a:lnTo>
                  <a:pt x="4155440" y="335279"/>
                </a:lnTo>
                <a:close/>
              </a:path>
              <a:path w="6860540" h="699769">
                <a:moveTo>
                  <a:pt x="3952748" y="335279"/>
                </a:moveTo>
                <a:lnTo>
                  <a:pt x="3836924" y="335279"/>
                </a:lnTo>
                <a:lnTo>
                  <a:pt x="3836924" y="364236"/>
                </a:lnTo>
                <a:lnTo>
                  <a:pt x="3952748" y="364236"/>
                </a:lnTo>
                <a:lnTo>
                  <a:pt x="3952748" y="335279"/>
                </a:lnTo>
                <a:close/>
              </a:path>
              <a:path w="6860540" h="699769">
                <a:moveTo>
                  <a:pt x="3750055" y="335279"/>
                </a:moveTo>
                <a:lnTo>
                  <a:pt x="3634232" y="335279"/>
                </a:lnTo>
                <a:lnTo>
                  <a:pt x="3634232" y="364236"/>
                </a:lnTo>
                <a:lnTo>
                  <a:pt x="3750055" y="364236"/>
                </a:lnTo>
                <a:lnTo>
                  <a:pt x="3750055" y="335279"/>
                </a:lnTo>
                <a:close/>
              </a:path>
              <a:path w="6860540" h="699769">
                <a:moveTo>
                  <a:pt x="3547364" y="335279"/>
                </a:moveTo>
                <a:lnTo>
                  <a:pt x="3431540" y="335279"/>
                </a:lnTo>
                <a:lnTo>
                  <a:pt x="3431540" y="364236"/>
                </a:lnTo>
                <a:lnTo>
                  <a:pt x="3547364" y="364236"/>
                </a:lnTo>
                <a:lnTo>
                  <a:pt x="3547364" y="335279"/>
                </a:lnTo>
                <a:close/>
              </a:path>
              <a:path w="6860540" h="699769">
                <a:moveTo>
                  <a:pt x="3344672" y="335279"/>
                </a:moveTo>
                <a:lnTo>
                  <a:pt x="3228848" y="335279"/>
                </a:lnTo>
                <a:lnTo>
                  <a:pt x="3228848" y="364236"/>
                </a:lnTo>
                <a:lnTo>
                  <a:pt x="3344672" y="364236"/>
                </a:lnTo>
                <a:lnTo>
                  <a:pt x="3344672" y="335279"/>
                </a:lnTo>
                <a:close/>
              </a:path>
              <a:path w="6860540" h="699769">
                <a:moveTo>
                  <a:pt x="3141979" y="335279"/>
                </a:moveTo>
                <a:lnTo>
                  <a:pt x="3026155" y="335279"/>
                </a:lnTo>
                <a:lnTo>
                  <a:pt x="3026155" y="364236"/>
                </a:lnTo>
                <a:lnTo>
                  <a:pt x="3141979" y="364236"/>
                </a:lnTo>
                <a:lnTo>
                  <a:pt x="3141979" y="335279"/>
                </a:lnTo>
                <a:close/>
              </a:path>
              <a:path w="6860540" h="699769">
                <a:moveTo>
                  <a:pt x="2939288" y="335279"/>
                </a:moveTo>
                <a:lnTo>
                  <a:pt x="2823464" y="335279"/>
                </a:lnTo>
                <a:lnTo>
                  <a:pt x="2823464" y="364236"/>
                </a:lnTo>
                <a:lnTo>
                  <a:pt x="2939288" y="364236"/>
                </a:lnTo>
                <a:lnTo>
                  <a:pt x="2939288" y="335279"/>
                </a:lnTo>
                <a:close/>
              </a:path>
              <a:path w="6860540" h="699769">
                <a:moveTo>
                  <a:pt x="2736596" y="335279"/>
                </a:moveTo>
                <a:lnTo>
                  <a:pt x="2620772" y="335279"/>
                </a:lnTo>
                <a:lnTo>
                  <a:pt x="2620772" y="364236"/>
                </a:lnTo>
                <a:lnTo>
                  <a:pt x="2736596" y="364236"/>
                </a:lnTo>
                <a:lnTo>
                  <a:pt x="2736596" y="335279"/>
                </a:lnTo>
                <a:close/>
              </a:path>
              <a:path w="6860540" h="699769">
                <a:moveTo>
                  <a:pt x="2533904" y="335279"/>
                </a:moveTo>
                <a:lnTo>
                  <a:pt x="2418079" y="335279"/>
                </a:lnTo>
                <a:lnTo>
                  <a:pt x="2418079" y="364236"/>
                </a:lnTo>
                <a:lnTo>
                  <a:pt x="2533904" y="364236"/>
                </a:lnTo>
                <a:lnTo>
                  <a:pt x="2533904" y="335279"/>
                </a:lnTo>
                <a:close/>
              </a:path>
              <a:path w="6860540" h="699769">
                <a:moveTo>
                  <a:pt x="2331212" y="335279"/>
                </a:moveTo>
                <a:lnTo>
                  <a:pt x="2215388" y="335279"/>
                </a:lnTo>
                <a:lnTo>
                  <a:pt x="2215388" y="364236"/>
                </a:lnTo>
                <a:lnTo>
                  <a:pt x="2331212" y="364236"/>
                </a:lnTo>
                <a:lnTo>
                  <a:pt x="2331212" y="335279"/>
                </a:lnTo>
                <a:close/>
              </a:path>
              <a:path w="6860540" h="699769">
                <a:moveTo>
                  <a:pt x="2128520" y="335279"/>
                </a:moveTo>
                <a:lnTo>
                  <a:pt x="2012696" y="335279"/>
                </a:lnTo>
                <a:lnTo>
                  <a:pt x="2012696" y="364236"/>
                </a:lnTo>
                <a:lnTo>
                  <a:pt x="2128520" y="364236"/>
                </a:lnTo>
                <a:lnTo>
                  <a:pt x="2128520" y="335279"/>
                </a:lnTo>
                <a:close/>
              </a:path>
              <a:path w="6860540" h="699769">
                <a:moveTo>
                  <a:pt x="1925827" y="335279"/>
                </a:moveTo>
                <a:lnTo>
                  <a:pt x="1810003" y="335279"/>
                </a:lnTo>
                <a:lnTo>
                  <a:pt x="1810003" y="364236"/>
                </a:lnTo>
                <a:lnTo>
                  <a:pt x="1925827" y="364236"/>
                </a:lnTo>
                <a:lnTo>
                  <a:pt x="1925827" y="335279"/>
                </a:lnTo>
                <a:close/>
              </a:path>
              <a:path w="6860540" h="699769">
                <a:moveTo>
                  <a:pt x="1723136" y="335279"/>
                </a:moveTo>
                <a:lnTo>
                  <a:pt x="1607312" y="335279"/>
                </a:lnTo>
                <a:lnTo>
                  <a:pt x="1607312" y="364236"/>
                </a:lnTo>
                <a:lnTo>
                  <a:pt x="1723136" y="364236"/>
                </a:lnTo>
                <a:lnTo>
                  <a:pt x="1723136" y="335279"/>
                </a:lnTo>
                <a:close/>
              </a:path>
              <a:path w="6860540" h="699769">
                <a:moveTo>
                  <a:pt x="1520443" y="335279"/>
                </a:moveTo>
                <a:lnTo>
                  <a:pt x="1404620" y="335279"/>
                </a:lnTo>
                <a:lnTo>
                  <a:pt x="1404620" y="364236"/>
                </a:lnTo>
                <a:lnTo>
                  <a:pt x="1520443" y="364236"/>
                </a:lnTo>
                <a:lnTo>
                  <a:pt x="1520443" y="335279"/>
                </a:lnTo>
                <a:close/>
              </a:path>
              <a:path w="6860540" h="699769">
                <a:moveTo>
                  <a:pt x="1317752" y="335279"/>
                </a:moveTo>
                <a:lnTo>
                  <a:pt x="1201927" y="335279"/>
                </a:lnTo>
                <a:lnTo>
                  <a:pt x="1201927" y="364236"/>
                </a:lnTo>
                <a:lnTo>
                  <a:pt x="1317752" y="364236"/>
                </a:lnTo>
                <a:lnTo>
                  <a:pt x="1317752" y="335279"/>
                </a:lnTo>
                <a:close/>
              </a:path>
              <a:path w="6860540" h="699769">
                <a:moveTo>
                  <a:pt x="1115060" y="335279"/>
                </a:moveTo>
                <a:lnTo>
                  <a:pt x="999236" y="335279"/>
                </a:lnTo>
                <a:lnTo>
                  <a:pt x="999236" y="364236"/>
                </a:lnTo>
                <a:lnTo>
                  <a:pt x="1115060" y="364236"/>
                </a:lnTo>
                <a:lnTo>
                  <a:pt x="1115060" y="335279"/>
                </a:lnTo>
                <a:close/>
              </a:path>
              <a:path w="6860540" h="699769">
                <a:moveTo>
                  <a:pt x="912368" y="335279"/>
                </a:moveTo>
                <a:lnTo>
                  <a:pt x="796544" y="335279"/>
                </a:lnTo>
                <a:lnTo>
                  <a:pt x="796544" y="364236"/>
                </a:lnTo>
                <a:lnTo>
                  <a:pt x="912368" y="364236"/>
                </a:lnTo>
                <a:lnTo>
                  <a:pt x="912368" y="335279"/>
                </a:lnTo>
                <a:close/>
              </a:path>
              <a:path w="6860540" h="699769">
                <a:moveTo>
                  <a:pt x="709676" y="335279"/>
                </a:moveTo>
                <a:lnTo>
                  <a:pt x="593851" y="335279"/>
                </a:lnTo>
                <a:lnTo>
                  <a:pt x="593851" y="364236"/>
                </a:lnTo>
                <a:lnTo>
                  <a:pt x="709676" y="364236"/>
                </a:lnTo>
                <a:lnTo>
                  <a:pt x="709676" y="335279"/>
                </a:lnTo>
                <a:close/>
              </a:path>
              <a:path w="6860540" h="699769">
                <a:moveTo>
                  <a:pt x="506983" y="335279"/>
                </a:moveTo>
                <a:lnTo>
                  <a:pt x="391160" y="335279"/>
                </a:lnTo>
                <a:lnTo>
                  <a:pt x="391160" y="364236"/>
                </a:lnTo>
                <a:lnTo>
                  <a:pt x="506983" y="364236"/>
                </a:lnTo>
                <a:lnTo>
                  <a:pt x="506983" y="335279"/>
                </a:lnTo>
                <a:close/>
              </a:path>
              <a:path w="6860540" h="699769">
                <a:moveTo>
                  <a:pt x="304292" y="335279"/>
                </a:moveTo>
                <a:lnTo>
                  <a:pt x="188468" y="335279"/>
                </a:lnTo>
                <a:lnTo>
                  <a:pt x="188468" y="364236"/>
                </a:lnTo>
                <a:lnTo>
                  <a:pt x="304292" y="364236"/>
                </a:lnTo>
                <a:lnTo>
                  <a:pt x="304292" y="335279"/>
                </a:lnTo>
                <a:close/>
              </a:path>
              <a:path w="6860540" h="699769">
                <a:moveTo>
                  <a:pt x="57912" y="292100"/>
                </a:moveTo>
                <a:lnTo>
                  <a:pt x="28956" y="292100"/>
                </a:lnTo>
                <a:lnTo>
                  <a:pt x="28956" y="357759"/>
                </a:lnTo>
                <a:lnTo>
                  <a:pt x="35432" y="364236"/>
                </a:lnTo>
                <a:lnTo>
                  <a:pt x="101600" y="364236"/>
                </a:lnTo>
                <a:lnTo>
                  <a:pt x="101600" y="349758"/>
                </a:lnTo>
                <a:lnTo>
                  <a:pt x="57912" y="349758"/>
                </a:lnTo>
                <a:lnTo>
                  <a:pt x="43433" y="335279"/>
                </a:lnTo>
                <a:lnTo>
                  <a:pt x="57912" y="335279"/>
                </a:lnTo>
                <a:lnTo>
                  <a:pt x="57912" y="292100"/>
                </a:lnTo>
                <a:close/>
              </a:path>
              <a:path w="6860540" h="699769">
                <a:moveTo>
                  <a:pt x="57912" y="335279"/>
                </a:moveTo>
                <a:lnTo>
                  <a:pt x="43433" y="335279"/>
                </a:lnTo>
                <a:lnTo>
                  <a:pt x="57912" y="349758"/>
                </a:lnTo>
                <a:lnTo>
                  <a:pt x="57912" y="335279"/>
                </a:lnTo>
                <a:close/>
              </a:path>
              <a:path w="6860540" h="699769">
                <a:moveTo>
                  <a:pt x="101600" y="335279"/>
                </a:moveTo>
                <a:lnTo>
                  <a:pt x="57912" y="335279"/>
                </a:lnTo>
                <a:lnTo>
                  <a:pt x="57912" y="349758"/>
                </a:lnTo>
                <a:lnTo>
                  <a:pt x="101600" y="349758"/>
                </a:lnTo>
                <a:lnTo>
                  <a:pt x="101600" y="335279"/>
                </a:lnTo>
                <a:close/>
              </a:path>
              <a:path w="6860540" h="699769">
                <a:moveTo>
                  <a:pt x="57912" y="89408"/>
                </a:moveTo>
                <a:lnTo>
                  <a:pt x="28956" y="89408"/>
                </a:lnTo>
                <a:lnTo>
                  <a:pt x="28956" y="205232"/>
                </a:lnTo>
                <a:lnTo>
                  <a:pt x="57912" y="205232"/>
                </a:lnTo>
                <a:lnTo>
                  <a:pt x="57912" y="89408"/>
                </a:lnTo>
                <a:close/>
              </a:path>
              <a:path w="6860540" h="699769">
                <a:moveTo>
                  <a:pt x="43433" y="0"/>
                </a:moveTo>
                <a:lnTo>
                  <a:pt x="0" y="86867"/>
                </a:lnTo>
                <a:lnTo>
                  <a:pt x="86868" y="86867"/>
                </a:lnTo>
                <a:lnTo>
                  <a:pt x="43433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99" name="object 99"/>
          <p:cNvSpPr/>
          <p:nvPr/>
        </p:nvSpPr>
        <p:spPr>
          <a:xfrm>
            <a:off x="3208782" y="1786127"/>
            <a:ext cx="560705" cy="456565"/>
          </a:xfrm>
          <a:custGeom>
            <a:avLst/>
            <a:gdLst/>
            <a:ahLst/>
            <a:cxnLst/>
            <a:rect l="l" t="t" r="r" b="b"/>
            <a:pathLst>
              <a:path w="560704" h="456564">
                <a:moveTo>
                  <a:pt x="114300" y="341884"/>
                </a:moveTo>
                <a:lnTo>
                  <a:pt x="0" y="399034"/>
                </a:lnTo>
                <a:lnTo>
                  <a:pt x="114300" y="456184"/>
                </a:lnTo>
                <a:lnTo>
                  <a:pt x="114300" y="418084"/>
                </a:lnTo>
                <a:lnTo>
                  <a:pt x="95250" y="418084"/>
                </a:lnTo>
                <a:lnTo>
                  <a:pt x="95250" y="379984"/>
                </a:lnTo>
                <a:lnTo>
                  <a:pt x="114300" y="379984"/>
                </a:lnTo>
                <a:lnTo>
                  <a:pt x="114300" y="341884"/>
                </a:lnTo>
                <a:close/>
              </a:path>
              <a:path w="560704" h="456564">
                <a:moveTo>
                  <a:pt x="114300" y="379984"/>
                </a:moveTo>
                <a:lnTo>
                  <a:pt x="95250" y="379984"/>
                </a:lnTo>
                <a:lnTo>
                  <a:pt x="95250" y="418084"/>
                </a:lnTo>
                <a:lnTo>
                  <a:pt x="114300" y="418084"/>
                </a:lnTo>
                <a:lnTo>
                  <a:pt x="114300" y="379984"/>
                </a:lnTo>
                <a:close/>
              </a:path>
              <a:path w="560704" h="456564">
                <a:moveTo>
                  <a:pt x="261112" y="379984"/>
                </a:moveTo>
                <a:lnTo>
                  <a:pt x="114300" y="379984"/>
                </a:lnTo>
                <a:lnTo>
                  <a:pt x="114300" y="418084"/>
                </a:lnTo>
                <a:lnTo>
                  <a:pt x="299212" y="418084"/>
                </a:lnTo>
                <a:lnTo>
                  <a:pt x="299212" y="399034"/>
                </a:lnTo>
                <a:lnTo>
                  <a:pt x="261112" y="399034"/>
                </a:lnTo>
                <a:lnTo>
                  <a:pt x="261112" y="379984"/>
                </a:lnTo>
                <a:close/>
              </a:path>
              <a:path w="560704" h="456564">
                <a:moveTo>
                  <a:pt x="445896" y="38100"/>
                </a:moveTo>
                <a:lnTo>
                  <a:pt x="261112" y="38100"/>
                </a:lnTo>
                <a:lnTo>
                  <a:pt x="261112" y="399034"/>
                </a:lnTo>
                <a:lnTo>
                  <a:pt x="280162" y="379984"/>
                </a:lnTo>
                <a:lnTo>
                  <a:pt x="299212" y="379984"/>
                </a:lnTo>
                <a:lnTo>
                  <a:pt x="299212" y="76200"/>
                </a:lnTo>
                <a:lnTo>
                  <a:pt x="280162" y="76200"/>
                </a:lnTo>
                <a:lnTo>
                  <a:pt x="299212" y="57150"/>
                </a:lnTo>
                <a:lnTo>
                  <a:pt x="445896" y="57150"/>
                </a:lnTo>
                <a:lnTo>
                  <a:pt x="445896" y="38100"/>
                </a:lnTo>
                <a:close/>
              </a:path>
              <a:path w="560704" h="456564">
                <a:moveTo>
                  <a:pt x="299212" y="379984"/>
                </a:moveTo>
                <a:lnTo>
                  <a:pt x="280162" y="379984"/>
                </a:lnTo>
                <a:lnTo>
                  <a:pt x="261112" y="399034"/>
                </a:lnTo>
                <a:lnTo>
                  <a:pt x="299212" y="399034"/>
                </a:lnTo>
                <a:lnTo>
                  <a:pt x="299212" y="379984"/>
                </a:lnTo>
                <a:close/>
              </a:path>
              <a:path w="560704" h="456564">
                <a:moveTo>
                  <a:pt x="445896" y="0"/>
                </a:moveTo>
                <a:lnTo>
                  <a:pt x="445896" y="114300"/>
                </a:lnTo>
                <a:lnTo>
                  <a:pt x="522096" y="76200"/>
                </a:lnTo>
                <a:lnTo>
                  <a:pt x="464946" y="76200"/>
                </a:lnTo>
                <a:lnTo>
                  <a:pt x="464946" y="38100"/>
                </a:lnTo>
                <a:lnTo>
                  <a:pt x="522096" y="38100"/>
                </a:lnTo>
                <a:lnTo>
                  <a:pt x="445896" y="0"/>
                </a:lnTo>
                <a:close/>
              </a:path>
              <a:path w="560704" h="456564">
                <a:moveTo>
                  <a:pt x="299212" y="57150"/>
                </a:moveTo>
                <a:lnTo>
                  <a:pt x="280162" y="76200"/>
                </a:lnTo>
                <a:lnTo>
                  <a:pt x="299212" y="76200"/>
                </a:lnTo>
                <a:lnTo>
                  <a:pt x="299212" y="57150"/>
                </a:lnTo>
                <a:close/>
              </a:path>
              <a:path w="560704" h="456564">
                <a:moveTo>
                  <a:pt x="445896" y="57150"/>
                </a:moveTo>
                <a:lnTo>
                  <a:pt x="299212" y="57150"/>
                </a:lnTo>
                <a:lnTo>
                  <a:pt x="299212" y="76200"/>
                </a:lnTo>
                <a:lnTo>
                  <a:pt x="445896" y="76200"/>
                </a:lnTo>
                <a:lnTo>
                  <a:pt x="445896" y="57150"/>
                </a:lnTo>
                <a:close/>
              </a:path>
              <a:path w="560704" h="456564">
                <a:moveTo>
                  <a:pt x="522096" y="38100"/>
                </a:moveTo>
                <a:lnTo>
                  <a:pt x="464946" y="38100"/>
                </a:lnTo>
                <a:lnTo>
                  <a:pt x="464946" y="76200"/>
                </a:lnTo>
                <a:lnTo>
                  <a:pt x="522096" y="76200"/>
                </a:lnTo>
                <a:lnTo>
                  <a:pt x="560196" y="57150"/>
                </a:lnTo>
                <a:lnTo>
                  <a:pt x="522096" y="3810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346703" y="2135885"/>
            <a:ext cx="2489835" cy="1393825"/>
          </a:xfrm>
          <a:custGeom>
            <a:avLst/>
            <a:gdLst/>
            <a:ahLst/>
            <a:cxnLst/>
            <a:rect l="l" t="t" r="r" b="b"/>
            <a:pathLst>
              <a:path w="2489835" h="1393825">
                <a:moveTo>
                  <a:pt x="38100" y="1279398"/>
                </a:moveTo>
                <a:lnTo>
                  <a:pt x="0" y="1279398"/>
                </a:lnTo>
                <a:lnTo>
                  <a:pt x="57150" y="1393698"/>
                </a:lnTo>
                <a:lnTo>
                  <a:pt x="104775" y="1298448"/>
                </a:lnTo>
                <a:lnTo>
                  <a:pt x="38100" y="1298448"/>
                </a:lnTo>
                <a:lnTo>
                  <a:pt x="38100" y="1279398"/>
                </a:lnTo>
                <a:close/>
              </a:path>
              <a:path w="2489835" h="1393825">
                <a:moveTo>
                  <a:pt x="2451735" y="422148"/>
                </a:moveTo>
                <a:lnTo>
                  <a:pt x="38100" y="422148"/>
                </a:lnTo>
                <a:lnTo>
                  <a:pt x="38100" y="1298448"/>
                </a:lnTo>
                <a:lnTo>
                  <a:pt x="76200" y="1298448"/>
                </a:lnTo>
                <a:lnTo>
                  <a:pt x="76200" y="460248"/>
                </a:lnTo>
                <a:lnTo>
                  <a:pt x="57150" y="460248"/>
                </a:lnTo>
                <a:lnTo>
                  <a:pt x="76200" y="441198"/>
                </a:lnTo>
                <a:lnTo>
                  <a:pt x="2451735" y="441198"/>
                </a:lnTo>
                <a:lnTo>
                  <a:pt x="2451735" y="422148"/>
                </a:lnTo>
                <a:close/>
              </a:path>
              <a:path w="2489835" h="1393825">
                <a:moveTo>
                  <a:pt x="114300" y="1279398"/>
                </a:moveTo>
                <a:lnTo>
                  <a:pt x="76200" y="1279398"/>
                </a:lnTo>
                <a:lnTo>
                  <a:pt x="76200" y="1298448"/>
                </a:lnTo>
                <a:lnTo>
                  <a:pt x="104775" y="1298448"/>
                </a:lnTo>
                <a:lnTo>
                  <a:pt x="114300" y="1279398"/>
                </a:lnTo>
                <a:close/>
              </a:path>
              <a:path w="2489835" h="1393825">
                <a:moveTo>
                  <a:pt x="76200" y="441198"/>
                </a:moveTo>
                <a:lnTo>
                  <a:pt x="57150" y="460248"/>
                </a:lnTo>
                <a:lnTo>
                  <a:pt x="76200" y="460248"/>
                </a:lnTo>
                <a:lnTo>
                  <a:pt x="76200" y="441198"/>
                </a:lnTo>
                <a:close/>
              </a:path>
              <a:path w="2489835" h="1393825">
                <a:moveTo>
                  <a:pt x="2489835" y="422148"/>
                </a:moveTo>
                <a:lnTo>
                  <a:pt x="2470785" y="422148"/>
                </a:lnTo>
                <a:lnTo>
                  <a:pt x="2451735" y="441198"/>
                </a:lnTo>
                <a:lnTo>
                  <a:pt x="76200" y="441198"/>
                </a:lnTo>
                <a:lnTo>
                  <a:pt x="76200" y="460248"/>
                </a:lnTo>
                <a:lnTo>
                  <a:pt x="2489835" y="460248"/>
                </a:lnTo>
                <a:lnTo>
                  <a:pt x="2489835" y="422148"/>
                </a:lnTo>
                <a:close/>
              </a:path>
              <a:path w="2489835" h="1393825">
                <a:moveTo>
                  <a:pt x="2489835" y="0"/>
                </a:moveTo>
                <a:lnTo>
                  <a:pt x="2451735" y="0"/>
                </a:lnTo>
                <a:lnTo>
                  <a:pt x="2451735" y="441198"/>
                </a:lnTo>
                <a:lnTo>
                  <a:pt x="2470785" y="422148"/>
                </a:lnTo>
                <a:lnTo>
                  <a:pt x="2489835" y="422148"/>
                </a:lnTo>
                <a:lnTo>
                  <a:pt x="2489835" y="0"/>
                </a:lnTo>
                <a:close/>
              </a:path>
            </a:pathLst>
          </a:custGeom>
          <a:solidFill>
            <a:srgbClr val="92D0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798820" y="2135885"/>
            <a:ext cx="182880" cy="1489710"/>
          </a:xfrm>
          <a:custGeom>
            <a:avLst/>
            <a:gdLst/>
            <a:ahLst/>
            <a:cxnLst/>
            <a:rect l="l" t="t" r="r" b="b"/>
            <a:pathLst>
              <a:path w="182879" h="1489710">
                <a:moveTo>
                  <a:pt x="106425" y="1374902"/>
                </a:moveTo>
                <a:lnTo>
                  <a:pt x="68325" y="1374902"/>
                </a:lnTo>
                <a:lnTo>
                  <a:pt x="125475" y="1489202"/>
                </a:lnTo>
                <a:lnTo>
                  <a:pt x="173100" y="1393952"/>
                </a:lnTo>
                <a:lnTo>
                  <a:pt x="106425" y="1393952"/>
                </a:lnTo>
                <a:lnTo>
                  <a:pt x="106425" y="1374902"/>
                </a:lnTo>
                <a:close/>
              </a:path>
              <a:path w="182879" h="1489710">
                <a:moveTo>
                  <a:pt x="106425" y="442340"/>
                </a:moveTo>
                <a:lnTo>
                  <a:pt x="106425" y="1393952"/>
                </a:lnTo>
                <a:lnTo>
                  <a:pt x="144525" y="1393952"/>
                </a:lnTo>
                <a:lnTo>
                  <a:pt x="144525" y="461390"/>
                </a:lnTo>
                <a:lnTo>
                  <a:pt x="125475" y="461390"/>
                </a:lnTo>
                <a:lnTo>
                  <a:pt x="106425" y="442340"/>
                </a:lnTo>
                <a:close/>
              </a:path>
              <a:path w="182879" h="1489710">
                <a:moveTo>
                  <a:pt x="182625" y="1374902"/>
                </a:moveTo>
                <a:lnTo>
                  <a:pt x="144525" y="1374902"/>
                </a:lnTo>
                <a:lnTo>
                  <a:pt x="144525" y="1393952"/>
                </a:lnTo>
                <a:lnTo>
                  <a:pt x="173100" y="1393952"/>
                </a:lnTo>
                <a:lnTo>
                  <a:pt x="182625" y="1374902"/>
                </a:lnTo>
                <a:close/>
              </a:path>
              <a:path w="182879" h="1489710">
                <a:moveTo>
                  <a:pt x="38100" y="0"/>
                </a:moveTo>
                <a:lnTo>
                  <a:pt x="0" y="0"/>
                </a:lnTo>
                <a:lnTo>
                  <a:pt x="0" y="461390"/>
                </a:lnTo>
                <a:lnTo>
                  <a:pt x="106425" y="461390"/>
                </a:lnTo>
                <a:lnTo>
                  <a:pt x="106425" y="442340"/>
                </a:lnTo>
                <a:lnTo>
                  <a:pt x="38100" y="442340"/>
                </a:lnTo>
                <a:lnTo>
                  <a:pt x="19050" y="423290"/>
                </a:lnTo>
                <a:lnTo>
                  <a:pt x="38100" y="423290"/>
                </a:lnTo>
                <a:lnTo>
                  <a:pt x="38100" y="0"/>
                </a:lnTo>
                <a:close/>
              </a:path>
              <a:path w="182879" h="1489710">
                <a:moveTo>
                  <a:pt x="144525" y="423290"/>
                </a:moveTo>
                <a:lnTo>
                  <a:pt x="38100" y="423290"/>
                </a:lnTo>
                <a:lnTo>
                  <a:pt x="38100" y="442340"/>
                </a:lnTo>
                <a:lnTo>
                  <a:pt x="106425" y="442340"/>
                </a:lnTo>
                <a:lnTo>
                  <a:pt x="125475" y="461390"/>
                </a:lnTo>
                <a:lnTo>
                  <a:pt x="144525" y="461390"/>
                </a:lnTo>
                <a:lnTo>
                  <a:pt x="144525" y="423290"/>
                </a:lnTo>
                <a:close/>
              </a:path>
              <a:path w="182879" h="1489710">
                <a:moveTo>
                  <a:pt x="38100" y="423290"/>
                </a:moveTo>
                <a:lnTo>
                  <a:pt x="19050" y="423290"/>
                </a:lnTo>
                <a:lnTo>
                  <a:pt x="38100" y="442340"/>
                </a:lnTo>
                <a:lnTo>
                  <a:pt x="38100" y="423290"/>
                </a:lnTo>
                <a:close/>
              </a:path>
            </a:pathLst>
          </a:custGeom>
          <a:solidFill>
            <a:srgbClr val="92D0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798820" y="2135885"/>
            <a:ext cx="770890" cy="1378585"/>
          </a:xfrm>
          <a:custGeom>
            <a:avLst/>
            <a:gdLst/>
            <a:ahLst/>
            <a:cxnLst/>
            <a:rect l="l" t="t" r="r" b="b"/>
            <a:pathLst>
              <a:path w="770890" h="1378585">
                <a:moveTo>
                  <a:pt x="694308" y="1263777"/>
                </a:moveTo>
                <a:lnTo>
                  <a:pt x="656208" y="1263777"/>
                </a:lnTo>
                <a:lnTo>
                  <a:pt x="713358" y="1378077"/>
                </a:lnTo>
                <a:lnTo>
                  <a:pt x="760983" y="1282827"/>
                </a:lnTo>
                <a:lnTo>
                  <a:pt x="694308" y="1282827"/>
                </a:lnTo>
                <a:lnTo>
                  <a:pt x="694308" y="1263777"/>
                </a:lnTo>
                <a:close/>
              </a:path>
              <a:path w="770890" h="1378585">
                <a:moveTo>
                  <a:pt x="694308" y="433324"/>
                </a:moveTo>
                <a:lnTo>
                  <a:pt x="694308" y="1282827"/>
                </a:lnTo>
                <a:lnTo>
                  <a:pt x="732408" y="1282827"/>
                </a:lnTo>
                <a:lnTo>
                  <a:pt x="732408" y="452374"/>
                </a:lnTo>
                <a:lnTo>
                  <a:pt x="713358" y="452374"/>
                </a:lnTo>
                <a:lnTo>
                  <a:pt x="694308" y="433324"/>
                </a:lnTo>
                <a:close/>
              </a:path>
              <a:path w="770890" h="1378585">
                <a:moveTo>
                  <a:pt x="770508" y="1263777"/>
                </a:moveTo>
                <a:lnTo>
                  <a:pt x="732408" y="1263777"/>
                </a:lnTo>
                <a:lnTo>
                  <a:pt x="732408" y="1282827"/>
                </a:lnTo>
                <a:lnTo>
                  <a:pt x="760983" y="1282827"/>
                </a:lnTo>
                <a:lnTo>
                  <a:pt x="770508" y="1263777"/>
                </a:lnTo>
                <a:close/>
              </a:path>
              <a:path w="770890" h="1378585">
                <a:moveTo>
                  <a:pt x="38100" y="0"/>
                </a:moveTo>
                <a:lnTo>
                  <a:pt x="0" y="0"/>
                </a:lnTo>
                <a:lnTo>
                  <a:pt x="0" y="452374"/>
                </a:lnTo>
                <a:lnTo>
                  <a:pt x="694308" y="452374"/>
                </a:lnTo>
                <a:lnTo>
                  <a:pt x="694308" y="433324"/>
                </a:lnTo>
                <a:lnTo>
                  <a:pt x="38100" y="433324"/>
                </a:lnTo>
                <a:lnTo>
                  <a:pt x="19050" y="414274"/>
                </a:lnTo>
                <a:lnTo>
                  <a:pt x="38100" y="414274"/>
                </a:lnTo>
                <a:lnTo>
                  <a:pt x="38100" y="0"/>
                </a:lnTo>
                <a:close/>
              </a:path>
              <a:path w="770890" h="1378585">
                <a:moveTo>
                  <a:pt x="732408" y="414274"/>
                </a:moveTo>
                <a:lnTo>
                  <a:pt x="38100" y="414274"/>
                </a:lnTo>
                <a:lnTo>
                  <a:pt x="38100" y="433324"/>
                </a:lnTo>
                <a:lnTo>
                  <a:pt x="694308" y="433324"/>
                </a:lnTo>
                <a:lnTo>
                  <a:pt x="713358" y="452374"/>
                </a:lnTo>
                <a:lnTo>
                  <a:pt x="732408" y="452374"/>
                </a:lnTo>
                <a:lnTo>
                  <a:pt x="732408" y="414274"/>
                </a:lnTo>
                <a:close/>
              </a:path>
              <a:path w="770890" h="1378585">
                <a:moveTo>
                  <a:pt x="38100" y="414274"/>
                </a:moveTo>
                <a:lnTo>
                  <a:pt x="19050" y="414274"/>
                </a:lnTo>
                <a:lnTo>
                  <a:pt x="38100" y="433324"/>
                </a:lnTo>
                <a:lnTo>
                  <a:pt x="38100" y="414274"/>
                </a:lnTo>
                <a:close/>
              </a:path>
            </a:pathLst>
          </a:custGeom>
          <a:solidFill>
            <a:srgbClr val="92D0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798820" y="2135885"/>
            <a:ext cx="2313940" cy="1401445"/>
          </a:xfrm>
          <a:custGeom>
            <a:avLst/>
            <a:gdLst/>
            <a:ahLst/>
            <a:cxnLst/>
            <a:rect l="l" t="t" r="r" b="b"/>
            <a:pathLst>
              <a:path w="2313940" h="1401445">
                <a:moveTo>
                  <a:pt x="2237358" y="1286890"/>
                </a:moveTo>
                <a:lnTo>
                  <a:pt x="2199258" y="1286890"/>
                </a:lnTo>
                <a:lnTo>
                  <a:pt x="2256408" y="1401190"/>
                </a:lnTo>
                <a:lnTo>
                  <a:pt x="2304033" y="1305940"/>
                </a:lnTo>
                <a:lnTo>
                  <a:pt x="2237358" y="1305940"/>
                </a:lnTo>
                <a:lnTo>
                  <a:pt x="2237358" y="1286890"/>
                </a:lnTo>
                <a:close/>
              </a:path>
              <a:path w="2313940" h="1401445">
                <a:moveTo>
                  <a:pt x="2237358" y="429387"/>
                </a:moveTo>
                <a:lnTo>
                  <a:pt x="2237358" y="1305940"/>
                </a:lnTo>
                <a:lnTo>
                  <a:pt x="2275458" y="1305940"/>
                </a:lnTo>
                <a:lnTo>
                  <a:pt x="2275458" y="448437"/>
                </a:lnTo>
                <a:lnTo>
                  <a:pt x="2256408" y="448437"/>
                </a:lnTo>
                <a:lnTo>
                  <a:pt x="2237358" y="429387"/>
                </a:lnTo>
                <a:close/>
              </a:path>
              <a:path w="2313940" h="1401445">
                <a:moveTo>
                  <a:pt x="2313558" y="1286890"/>
                </a:moveTo>
                <a:lnTo>
                  <a:pt x="2275458" y="1286890"/>
                </a:lnTo>
                <a:lnTo>
                  <a:pt x="2275458" y="1305940"/>
                </a:lnTo>
                <a:lnTo>
                  <a:pt x="2304033" y="1305940"/>
                </a:lnTo>
                <a:lnTo>
                  <a:pt x="2313558" y="1286890"/>
                </a:lnTo>
                <a:close/>
              </a:path>
              <a:path w="2313940" h="1401445">
                <a:moveTo>
                  <a:pt x="38100" y="0"/>
                </a:moveTo>
                <a:lnTo>
                  <a:pt x="0" y="0"/>
                </a:lnTo>
                <a:lnTo>
                  <a:pt x="0" y="448437"/>
                </a:lnTo>
                <a:lnTo>
                  <a:pt x="2237358" y="448437"/>
                </a:lnTo>
                <a:lnTo>
                  <a:pt x="2237358" y="429387"/>
                </a:lnTo>
                <a:lnTo>
                  <a:pt x="38100" y="429387"/>
                </a:lnTo>
                <a:lnTo>
                  <a:pt x="19050" y="410337"/>
                </a:lnTo>
                <a:lnTo>
                  <a:pt x="38100" y="410337"/>
                </a:lnTo>
                <a:lnTo>
                  <a:pt x="38100" y="0"/>
                </a:lnTo>
                <a:close/>
              </a:path>
              <a:path w="2313940" h="1401445">
                <a:moveTo>
                  <a:pt x="2275458" y="410337"/>
                </a:moveTo>
                <a:lnTo>
                  <a:pt x="38100" y="410337"/>
                </a:lnTo>
                <a:lnTo>
                  <a:pt x="38100" y="429387"/>
                </a:lnTo>
                <a:lnTo>
                  <a:pt x="2237358" y="429387"/>
                </a:lnTo>
                <a:lnTo>
                  <a:pt x="2256408" y="448437"/>
                </a:lnTo>
                <a:lnTo>
                  <a:pt x="2275458" y="448437"/>
                </a:lnTo>
                <a:lnTo>
                  <a:pt x="2275458" y="410337"/>
                </a:lnTo>
                <a:close/>
              </a:path>
              <a:path w="2313940" h="1401445">
                <a:moveTo>
                  <a:pt x="38100" y="410337"/>
                </a:moveTo>
                <a:lnTo>
                  <a:pt x="19050" y="410337"/>
                </a:lnTo>
                <a:lnTo>
                  <a:pt x="38100" y="429387"/>
                </a:lnTo>
                <a:lnTo>
                  <a:pt x="38100" y="410337"/>
                </a:lnTo>
                <a:close/>
              </a:path>
            </a:pathLst>
          </a:custGeom>
          <a:solidFill>
            <a:srgbClr val="92D0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3064255" y="3082517"/>
            <a:ext cx="67818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0">
              <a:lnSpc>
                <a:spcPct val="100000"/>
              </a:lnSpc>
            </a:pPr>
            <a:r>
              <a:rPr sz="3200" b="1" dirty="0">
                <a:solidFill>
                  <a:srgbClr val="92D03C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3200" b="1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检索</a:t>
            </a:r>
            <a:r>
              <a:rPr sz="12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导入</a:t>
            </a:r>
            <a:endParaRPr sz="1200" b="1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890764" y="3555359"/>
            <a:ext cx="3302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导出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960745" y="3098255"/>
            <a:ext cx="26987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92D03C"/>
                </a:solidFill>
                <a:latin typeface="Courier New" panose="02070309020205020404"/>
                <a:cs typeface="Courier New" panose="02070309020205020404"/>
              </a:rPr>
              <a:t>2</a:t>
            </a:r>
            <a:endParaRPr sz="3200" b="1" dirty="0">
              <a:solidFill>
                <a:srgbClr val="92D03C"/>
              </a:solidFill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09715" y="3085184"/>
            <a:ext cx="26987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92D03C"/>
                </a:solidFill>
                <a:latin typeface="Courier New" panose="02070309020205020404"/>
                <a:cs typeface="Courier New" panose="02070309020205020404"/>
              </a:rPr>
              <a:t>3</a:t>
            </a:r>
            <a:endParaRPr sz="3200" b="1" dirty="0">
              <a:solidFill>
                <a:srgbClr val="92D03C"/>
              </a:solidFill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102854" y="3040343"/>
            <a:ext cx="26987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92D03C"/>
                </a:solidFill>
                <a:latin typeface="Courier New" panose="02070309020205020404"/>
                <a:cs typeface="Courier New" panose="02070309020205020404"/>
              </a:rPr>
              <a:t>4</a:t>
            </a:r>
            <a:endParaRPr sz="3200" b="1" dirty="0">
              <a:solidFill>
                <a:srgbClr val="92D03C"/>
              </a:solidFill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378452" y="3872484"/>
            <a:ext cx="3680460" cy="1210310"/>
          </a:xfrm>
          <a:custGeom>
            <a:avLst/>
            <a:gdLst/>
            <a:ahLst/>
            <a:cxnLst/>
            <a:rect l="l" t="t" r="r" b="b"/>
            <a:pathLst>
              <a:path w="3680459" h="1210310">
                <a:moveTo>
                  <a:pt x="0" y="415671"/>
                </a:moveTo>
                <a:lnTo>
                  <a:pt x="0" y="1209929"/>
                </a:lnTo>
                <a:lnTo>
                  <a:pt x="3663061" y="1209929"/>
                </a:lnTo>
                <a:lnTo>
                  <a:pt x="3663061" y="0"/>
                </a:lnTo>
                <a:lnTo>
                  <a:pt x="3680205" y="0"/>
                </a:lnTo>
              </a:path>
            </a:pathLst>
          </a:custGeom>
          <a:ln w="76200">
            <a:solidFill>
              <a:srgbClr val="FF4D00"/>
            </a:solidFill>
            <a:prstDash val="lgDash"/>
          </a:ln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0" name="object 110"/>
          <p:cNvSpPr txBox="1"/>
          <p:nvPr/>
        </p:nvSpPr>
        <p:spPr>
          <a:xfrm>
            <a:off x="6348476" y="3567805"/>
            <a:ext cx="3302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发布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280150" y="3694048"/>
            <a:ext cx="661670" cy="228600"/>
          </a:xfrm>
          <a:custGeom>
            <a:avLst/>
            <a:gdLst/>
            <a:ahLst/>
            <a:cxnLst/>
            <a:rect l="l" t="t" r="r" b="b"/>
            <a:pathLst>
              <a:path w="661670" h="228600">
                <a:moveTo>
                  <a:pt x="508" y="73278"/>
                </a:moveTo>
                <a:lnTo>
                  <a:pt x="0" y="149478"/>
                </a:lnTo>
                <a:lnTo>
                  <a:pt x="76200" y="149987"/>
                </a:lnTo>
                <a:lnTo>
                  <a:pt x="76708" y="73787"/>
                </a:lnTo>
                <a:lnTo>
                  <a:pt x="508" y="73278"/>
                </a:lnTo>
                <a:close/>
              </a:path>
              <a:path w="661670" h="228600">
                <a:moveTo>
                  <a:pt x="152908" y="74294"/>
                </a:moveTo>
                <a:lnTo>
                  <a:pt x="152400" y="150494"/>
                </a:lnTo>
                <a:lnTo>
                  <a:pt x="228600" y="151002"/>
                </a:lnTo>
                <a:lnTo>
                  <a:pt x="229107" y="74802"/>
                </a:lnTo>
                <a:lnTo>
                  <a:pt x="152908" y="74294"/>
                </a:lnTo>
                <a:close/>
              </a:path>
              <a:path w="661670" h="228600">
                <a:moveTo>
                  <a:pt x="305307" y="75311"/>
                </a:moveTo>
                <a:lnTo>
                  <a:pt x="304800" y="151511"/>
                </a:lnTo>
                <a:lnTo>
                  <a:pt x="381000" y="152019"/>
                </a:lnTo>
                <a:lnTo>
                  <a:pt x="381507" y="75818"/>
                </a:lnTo>
                <a:lnTo>
                  <a:pt x="305307" y="75311"/>
                </a:lnTo>
                <a:close/>
              </a:path>
              <a:path w="661670" h="228600">
                <a:moveTo>
                  <a:pt x="433324" y="0"/>
                </a:moveTo>
                <a:lnTo>
                  <a:pt x="431800" y="228600"/>
                </a:lnTo>
                <a:lnTo>
                  <a:pt x="586257" y="152653"/>
                </a:lnTo>
                <a:lnTo>
                  <a:pt x="470407" y="152653"/>
                </a:lnTo>
                <a:lnTo>
                  <a:pt x="457200" y="152526"/>
                </a:lnTo>
                <a:lnTo>
                  <a:pt x="457707" y="76326"/>
                </a:lnTo>
                <a:lnTo>
                  <a:pt x="583467" y="76326"/>
                </a:lnTo>
                <a:lnTo>
                  <a:pt x="433324" y="0"/>
                </a:lnTo>
                <a:close/>
              </a:path>
              <a:path w="661670" h="228600">
                <a:moveTo>
                  <a:pt x="457707" y="76326"/>
                </a:moveTo>
                <a:lnTo>
                  <a:pt x="457200" y="152526"/>
                </a:lnTo>
                <a:lnTo>
                  <a:pt x="470407" y="152653"/>
                </a:lnTo>
                <a:lnTo>
                  <a:pt x="470916" y="76453"/>
                </a:lnTo>
                <a:lnTo>
                  <a:pt x="457707" y="76326"/>
                </a:lnTo>
                <a:close/>
              </a:path>
              <a:path w="661670" h="228600">
                <a:moveTo>
                  <a:pt x="583467" y="76326"/>
                </a:moveTo>
                <a:lnTo>
                  <a:pt x="457707" y="76326"/>
                </a:lnTo>
                <a:lnTo>
                  <a:pt x="470916" y="76453"/>
                </a:lnTo>
                <a:lnTo>
                  <a:pt x="470407" y="152653"/>
                </a:lnTo>
                <a:lnTo>
                  <a:pt x="586257" y="152653"/>
                </a:lnTo>
                <a:lnTo>
                  <a:pt x="661161" y="115824"/>
                </a:lnTo>
                <a:lnTo>
                  <a:pt x="583467" y="76326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2" name="object 112"/>
          <p:cNvSpPr txBox="1"/>
          <p:nvPr/>
        </p:nvSpPr>
        <p:spPr>
          <a:xfrm>
            <a:off x="4912867" y="3566281"/>
            <a:ext cx="3302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抽样</a:t>
            </a:r>
            <a:endParaRPr sz="1200" b="1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505702" y="3970020"/>
            <a:ext cx="231775" cy="605155"/>
          </a:xfrm>
          <a:custGeom>
            <a:avLst/>
            <a:gdLst/>
            <a:ahLst/>
            <a:cxnLst/>
            <a:rect l="l" t="t" r="r" b="b"/>
            <a:pathLst>
              <a:path w="231775" h="605154">
                <a:moveTo>
                  <a:pt x="155194" y="528700"/>
                </a:moveTo>
                <a:lnTo>
                  <a:pt x="155194" y="604900"/>
                </a:lnTo>
                <a:lnTo>
                  <a:pt x="218694" y="573150"/>
                </a:lnTo>
                <a:lnTo>
                  <a:pt x="167894" y="573150"/>
                </a:lnTo>
                <a:lnTo>
                  <a:pt x="167894" y="560450"/>
                </a:lnTo>
                <a:lnTo>
                  <a:pt x="218694" y="560450"/>
                </a:lnTo>
                <a:lnTo>
                  <a:pt x="155194" y="528700"/>
                </a:lnTo>
                <a:close/>
              </a:path>
              <a:path w="231775" h="605154">
                <a:moveTo>
                  <a:pt x="12700" y="0"/>
                </a:moveTo>
                <a:lnTo>
                  <a:pt x="0" y="0"/>
                </a:lnTo>
                <a:lnTo>
                  <a:pt x="0" y="573150"/>
                </a:lnTo>
                <a:lnTo>
                  <a:pt x="155194" y="573150"/>
                </a:lnTo>
                <a:lnTo>
                  <a:pt x="155194" y="566800"/>
                </a:lnTo>
                <a:lnTo>
                  <a:pt x="12700" y="566800"/>
                </a:lnTo>
                <a:lnTo>
                  <a:pt x="6350" y="560450"/>
                </a:lnTo>
                <a:lnTo>
                  <a:pt x="12700" y="560450"/>
                </a:lnTo>
                <a:lnTo>
                  <a:pt x="12700" y="0"/>
                </a:lnTo>
                <a:close/>
              </a:path>
              <a:path w="231775" h="605154">
                <a:moveTo>
                  <a:pt x="218694" y="560450"/>
                </a:moveTo>
                <a:lnTo>
                  <a:pt x="167894" y="560450"/>
                </a:lnTo>
                <a:lnTo>
                  <a:pt x="167894" y="573150"/>
                </a:lnTo>
                <a:lnTo>
                  <a:pt x="218694" y="573150"/>
                </a:lnTo>
                <a:lnTo>
                  <a:pt x="231394" y="566800"/>
                </a:lnTo>
                <a:lnTo>
                  <a:pt x="218694" y="560450"/>
                </a:lnTo>
                <a:close/>
              </a:path>
              <a:path w="231775" h="605154">
                <a:moveTo>
                  <a:pt x="12700" y="560450"/>
                </a:moveTo>
                <a:lnTo>
                  <a:pt x="6350" y="560450"/>
                </a:lnTo>
                <a:lnTo>
                  <a:pt x="12700" y="566800"/>
                </a:lnTo>
                <a:lnTo>
                  <a:pt x="12700" y="560450"/>
                </a:lnTo>
                <a:close/>
              </a:path>
              <a:path w="231775" h="605154">
                <a:moveTo>
                  <a:pt x="155194" y="560450"/>
                </a:moveTo>
                <a:lnTo>
                  <a:pt x="12700" y="560450"/>
                </a:lnTo>
                <a:lnTo>
                  <a:pt x="12700" y="566800"/>
                </a:lnTo>
                <a:lnTo>
                  <a:pt x="155194" y="566800"/>
                </a:lnTo>
                <a:lnTo>
                  <a:pt x="155194" y="56045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14" name="object 114"/>
          <p:cNvSpPr txBox="1">
            <a:spLocks noGrp="1"/>
          </p:cNvSpPr>
          <p:nvPr>
            <p:ph type="sldNum" sz="quarter" idx="7"/>
          </p:nvPr>
        </p:nvSpPr>
        <p:spPr>
          <a:xfrm>
            <a:off x="476605" y="6370499"/>
            <a:ext cx="20637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b="1" dirty="0"/>
            </a:fld>
            <a:endParaRPr b="1" dirty="0"/>
          </a:p>
        </p:txBody>
      </p:sp>
      <p:sp>
        <p:nvSpPr>
          <p:cNvPr id="115" name="object 115"/>
          <p:cNvSpPr txBox="1"/>
          <p:nvPr/>
        </p:nvSpPr>
        <p:spPr>
          <a:xfrm>
            <a:off x="1005027" y="6370499"/>
            <a:ext cx="2701925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b="1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b="1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b="1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b="1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b="1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b="1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 b="1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 panose="020B0604020202020204"/>
                <a:cs typeface="Arial" panose="020B0604020202020204"/>
              </a:rPr>
              <a:t>1</a:t>
            </a:r>
            <a:r>
              <a:rPr spc="-5" dirty="0">
                <a:latin typeface="Arial" panose="020B0604020202020204"/>
                <a:cs typeface="Arial" panose="020B0604020202020204"/>
              </a:rPr>
              <a:t> </a:t>
            </a:r>
            <a:r>
              <a:rPr dirty="0"/>
              <a:t>检索导入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05027" y="1849925"/>
            <a:ext cx="3666490" cy="185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marR="5080" indent="-173990">
              <a:lnSpc>
                <a:spcPts val="2280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自动标识探索区内已有的数据 表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 marR="5080" indent="-173990">
              <a:lnSpc>
                <a:spcPts val="2270"/>
              </a:lnSpc>
              <a:spcBef>
                <a:spcPts val="159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通过过滤、检索选定数据表， 并导入到探索区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智能化查重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3941064"/>
            <a:ext cx="6934961" cy="12717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34228" y="1016508"/>
            <a:ext cx="5536691" cy="3136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57288" y="4600955"/>
            <a:ext cx="2850642" cy="1652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978" y="2080552"/>
            <a:ext cx="18548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Demo</a:t>
            </a:r>
            <a:endParaRPr sz="5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305" y="6370499"/>
            <a:ext cx="1809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19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 panose="020B0604020202020204"/>
                <a:cs typeface="Arial" panose="020B0604020202020204"/>
              </a:rPr>
              <a:t>2</a:t>
            </a:r>
            <a:r>
              <a:rPr spc="-5" dirty="0">
                <a:latin typeface="Arial" panose="020B0604020202020204"/>
                <a:cs typeface="Arial" panose="020B0604020202020204"/>
              </a:rPr>
              <a:t> </a:t>
            </a:r>
            <a:r>
              <a:rPr dirty="0"/>
              <a:t>数据准备</a:t>
            </a: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05027" y="1851449"/>
            <a:ext cx="4733290" cy="3411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通过过滤、抽样设定操作数据范围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所见即所得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 marR="271780" indent="-173990">
              <a:lnSpc>
                <a:spcPts val="2270"/>
              </a:lnSpc>
              <a:spcBef>
                <a:spcPts val="163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所有操作步骤均有记录，可以回退， 撤销，修改，删除</a:t>
            </a:r>
            <a:r>
              <a:rPr sz="2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395"/>
              </a:lnSpc>
              <a:spcBef>
                <a:spcPts val="132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时光倒流</a:t>
            </a:r>
            <a:r>
              <a:rPr sz="2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，查看每个步骤的中间结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>
              <a:lnSpc>
                <a:spcPts val="2395"/>
              </a:lnSpc>
            </a:pP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果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 marR="5080" indent="-173990">
              <a:lnSpc>
                <a:spcPts val="2270"/>
              </a:lnSpc>
              <a:spcBef>
                <a:spcPts val="162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操作功能区提供了丰富的数据操作能 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力，引用规则、创建公式、多表合并、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关联</a:t>
            </a:r>
            <a:r>
              <a:rPr sz="2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……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27191" y="1280160"/>
            <a:ext cx="3151632" cy="3057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65035" y="3429000"/>
            <a:ext cx="5012435" cy="2529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当今业务和</a:t>
            </a:r>
            <a:r>
              <a:rPr spc="-5" dirty="0">
                <a:latin typeface="Arial" panose="020B0604020202020204"/>
                <a:cs typeface="Arial" panose="020B0604020202020204"/>
              </a:rPr>
              <a:t>IT</a:t>
            </a:r>
            <a:r>
              <a:rPr dirty="0"/>
              <a:t>所面临的挑战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684520" y="1787651"/>
            <a:ext cx="603885" cy="3648710"/>
          </a:xfrm>
          <a:custGeom>
            <a:avLst/>
            <a:gdLst/>
            <a:ahLst/>
            <a:cxnLst/>
            <a:rect l="l" t="t" r="r" b="b"/>
            <a:pathLst>
              <a:path w="603885" h="3648710">
                <a:moveTo>
                  <a:pt x="87629" y="0"/>
                </a:moveTo>
                <a:lnTo>
                  <a:pt x="545083" y="497205"/>
                </a:lnTo>
                <a:lnTo>
                  <a:pt x="184912" y="948436"/>
                </a:lnTo>
                <a:lnTo>
                  <a:pt x="603503" y="1843405"/>
                </a:lnTo>
                <a:lnTo>
                  <a:pt x="0" y="2822448"/>
                </a:lnTo>
                <a:lnTo>
                  <a:pt x="545083" y="3327146"/>
                </a:lnTo>
                <a:lnTo>
                  <a:pt x="282320" y="3648456"/>
                </a:lnTo>
              </a:path>
            </a:pathLst>
          </a:custGeom>
          <a:ln w="6096">
            <a:solidFill>
              <a:srgbClr val="FF7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3005">
              <a:lnSpc>
                <a:spcPct val="100000"/>
              </a:lnSpc>
            </a:pPr>
            <a:r>
              <a:rPr spc="25" dirty="0"/>
              <a:t>数据分析师</a:t>
            </a:r>
            <a:endParaRPr spc="25" dirty="0"/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2400" b="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b="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0" dirty="0">
                <a:latin typeface="微软雅黑" panose="020B0503020204020204" charset="-122"/>
                <a:cs typeface="微软雅黑" panose="020B0503020204020204" charset="-122"/>
              </a:rPr>
              <a:t>找不到可信的数据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b="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b="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0" dirty="0">
                <a:latin typeface="微软雅黑" panose="020B0503020204020204" charset="-122"/>
                <a:cs typeface="微软雅黑" panose="020B0503020204020204" charset="-122"/>
              </a:rPr>
              <a:t>对数据的访问受限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 marR="38100" indent="-173990">
              <a:lnSpc>
                <a:spcPts val="2590"/>
              </a:lnSpc>
              <a:spcBef>
                <a:spcPts val="1635"/>
              </a:spcBef>
            </a:pPr>
            <a:r>
              <a:rPr sz="2400" b="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b="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0" dirty="0">
                <a:latin typeface="Arial" panose="020B0604020202020204"/>
                <a:cs typeface="Arial" panose="020B0604020202020204"/>
              </a:rPr>
              <a:t>I</a:t>
            </a:r>
            <a:r>
              <a:rPr sz="2400" b="0" spc="-5" dirty="0">
                <a:latin typeface="Arial" panose="020B0604020202020204"/>
                <a:cs typeface="Arial" panose="020B0604020202020204"/>
              </a:rPr>
              <a:t>T</a:t>
            </a:r>
            <a:r>
              <a:rPr sz="2400" b="0" dirty="0">
                <a:latin typeface="微软雅黑" panose="020B0503020204020204" charset="-122"/>
                <a:cs typeface="微软雅黑" panose="020B0503020204020204" charset="-122"/>
              </a:rPr>
              <a:t>部门大量工作的积压导致需求 响应缓慢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 marR="5080" indent="-173990">
              <a:lnSpc>
                <a:spcPts val="2590"/>
              </a:lnSpc>
              <a:spcBef>
                <a:spcPts val="1600"/>
              </a:spcBef>
            </a:pPr>
            <a:r>
              <a:rPr sz="2400" b="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b="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0" dirty="0">
                <a:latin typeface="微软雅黑" panose="020B0503020204020204" charset="-122"/>
                <a:cs typeface="微软雅黑" panose="020B0503020204020204" charset="-122"/>
              </a:rPr>
              <a:t>受到不同的桌面工具、手动步骤 的限制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745"/>
              </a:lnSpc>
              <a:spcBef>
                <a:spcPts val="1270"/>
              </a:spcBef>
            </a:pPr>
            <a:r>
              <a:rPr sz="2400" b="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b="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0" spc="-5" dirty="0">
                <a:latin typeface="微软雅黑" panose="020B0503020204020204" charset="-122"/>
                <a:cs typeface="微软雅黑" panose="020B0503020204020204" charset="-122"/>
              </a:rPr>
              <a:t>无法协作、共享和更新管理的数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>
              <a:lnSpc>
                <a:spcPts val="2745"/>
              </a:lnSpc>
            </a:pPr>
            <a:r>
              <a:rPr sz="2400" b="0" dirty="0">
                <a:latin typeface="微软雅黑" panose="020B0503020204020204" charset="-122"/>
                <a:cs typeface="微软雅黑" panose="020B0503020204020204" charset="-122"/>
              </a:rPr>
              <a:t>据集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441" y="1509960"/>
            <a:ext cx="4466590" cy="293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3350">
              <a:lnSpc>
                <a:spcPct val="100000"/>
              </a:lnSpc>
            </a:pPr>
            <a:r>
              <a:rPr sz="2900" b="1" spc="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2900" b="1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900" b="1" spc="2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工程师</a:t>
            </a:r>
            <a:endParaRPr sz="29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24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无法应付业务上不断增长的需求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无法看到业务如何处理数据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4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努力为企业创造价值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740"/>
              </a:lnSpc>
              <a:spcBef>
                <a:spcPts val="1305"/>
              </a:spcBef>
            </a:pPr>
            <a:r>
              <a:rPr sz="24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400" spc="-14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失去将数据作为资产进行管理的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6055">
              <a:lnSpc>
                <a:spcPts val="2740"/>
              </a:lnSpc>
            </a:pP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能力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53568"/>
            <a:ext cx="12189460" cy="617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ts val="131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53568"/>
            <a:ext cx="12188952" cy="61508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53568"/>
            <a:ext cx="12189460" cy="617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ts val="131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53568"/>
            <a:ext cx="12188952" cy="61508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53568"/>
            <a:ext cx="12189460" cy="617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ts val="131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53568"/>
            <a:ext cx="12188952" cy="61508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978" y="2080552"/>
            <a:ext cx="18548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Demo</a:t>
            </a:r>
            <a:endParaRPr sz="5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7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 panose="020B0604020202020204"/>
                <a:cs typeface="Arial" panose="020B0604020202020204"/>
              </a:rPr>
              <a:t>EDL:</a:t>
            </a:r>
            <a:r>
              <a:rPr dirty="0"/>
              <a:t>自助服务的大数据发现和准备，质量和治理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38530" y="1579245"/>
            <a:ext cx="4091940" cy="158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b="1" spc="1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分析师和科学家自助服务</a:t>
            </a:r>
            <a:endParaRPr sz="265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ct val="100000"/>
              </a:lnSpc>
              <a:spcBef>
                <a:spcPts val="20"/>
              </a:spcBef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搜索和发现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ts val="2875"/>
              </a:lnSpc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准备和发布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ts val="2875"/>
              </a:lnSpc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共享和协作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2484" y="3738532"/>
            <a:ext cx="3194050" cy="147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b="1" spc="7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IT</a:t>
            </a:r>
            <a:r>
              <a:rPr sz="2650" b="1" spc="1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可见性</a:t>
            </a:r>
            <a:endParaRPr sz="265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ct val="100000"/>
              </a:lnSpc>
              <a:spcBef>
                <a:spcPts val="20"/>
              </a:spcBef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使用情况跟踪与监控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ts val="2875"/>
              </a:lnSpc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血统与安全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65100">
              <a:lnSpc>
                <a:spcPts val="2875"/>
              </a:lnSpc>
            </a:pPr>
            <a:r>
              <a:rPr sz="2850" spc="10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850" spc="345" dirty="0">
                <a:solidFill>
                  <a:srgbClr val="EC1C2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经营规模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63284" y="1370075"/>
            <a:ext cx="4113529" cy="4099560"/>
          </a:xfrm>
          <a:custGeom>
            <a:avLst/>
            <a:gdLst/>
            <a:ahLst/>
            <a:cxnLst/>
            <a:rect l="l" t="t" r="r" b="b"/>
            <a:pathLst>
              <a:path w="4113529" h="4099560">
                <a:moveTo>
                  <a:pt x="0" y="4099560"/>
                </a:moveTo>
                <a:lnTo>
                  <a:pt x="4113275" y="4099560"/>
                </a:lnTo>
                <a:lnTo>
                  <a:pt x="4113275" y="0"/>
                </a:lnTo>
                <a:lnTo>
                  <a:pt x="0" y="0"/>
                </a:lnTo>
                <a:lnTo>
                  <a:pt x="0" y="4099560"/>
                </a:lnTo>
                <a:close/>
              </a:path>
            </a:pathLst>
          </a:custGeom>
          <a:solidFill>
            <a:srgbClr val="868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63284" y="5573267"/>
            <a:ext cx="4113529" cy="1106805"/>
          </a:xfrm>
          <a:custGeom>
            <a:avLst/>
            <a:gdLst/>
            <a:ahLst/>
            <a:cxnLst/>
            <a:rect l="l" t="t" r="r" b="b"/>
            <a:pathLst>
              <a:path w="4113529" h="1106804">
                <a:moveTo>
                  <a:pt x="0" y="1106423"/>
                </a:moveTo>
                <a:lnTo>
                  <a:pt x="4113275" y="1106423"/>
                </a:lnTo>
                <a:lnTo>
                  <a:pt x="4113275" y="0"/>
                </a:lnTo>
                <a:lnTo>
                  <a:pt x="0" y="0"/>
                </a:lnTo>
                <a:lnTo>
                  <a:pt x="0" y="1106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63284" y="5573267"/>
            <a:ext cx="4113529" cy="1106805"/>
          </a:xfrm>
          <a:custGeom>
            <a:avLst/>
            <a:gdLst/>
            <a:ahLst/>
            <a:cxnLst/>
            <a:rect l="l" t="t" r="r" b="b"/>
            <a:pathLst>
              <a:path w="4113529" h="1106804">
                <a:moveTo>
                  <a:pt x="0" y="1106423"/>
                </a:moveTo>
                <a:lnTo>
                  <a:pt x="4113275" y="1106423"/>
                </a:lnTo>
                <a:lnTo>
                  <a:pt x="4113275" y="0"/>
                </a:lnTo>
                <a:lnTo>
                  <a:pt x="0" y="0"/>
                </a:lnTo>
                <a:lnTo>
                  <a:pt x="0" y="1106423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152" y="1461516"/>
            <a:ext cx="1960245" cy="853440"/>
          </a:xfrm>
          <a:custGeom>
            <a:avLst/>
            <a:gdLst/>
            <a:ahLst/>
            <a:cxnLst/>
            <a:rect l="l" t="t" r="r" b="b"/>
            <a:pathLst>
              <a:path w="1960245" h="853439">
                <a:moveTo>
                  <a:pt x="0" y="853439"/>
                </a:moveTo>
                <a:lnTo>
                  <a:pt x="1959863" y="853439"/>
                </a:lnTo>
                <a:lnTo>
                  <a:pt x="1959863" y="0"/>
                </a:lnTo>
                <a:lnTo>
                  <a:pt x="0" y="0"/>
                </a:lnTo>
                <a:lnTo>
                  <a:pt x="0" y="853439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07505" y="1665158"/>
            <a:ext cx="1647189" cy="470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5"/>
              </a:lnSpc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自助数据发现和准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" algn="ctr">
              <a:lnSpc>
                <a:spcPts val="1915"/>
              </a:lnSpc>
            </a:pPr>
            <a:r>
              <a:rPr sz="16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10016" y="1461516"/>
            <a:ext cx="1960245" cy="853440"/>
          </a:xfrm>
          <a:custGeom>
            <a:avLst/>
            <a:gdLst/>
            <a:ahLst/>
            <a:cxnLst/>
            <a:rect l="l" t="t" r="r" b="b"/>
            <a:pathLst>
              <a:path w="1960245" h="853439">
                <a:moveTo>
                  <a:pt x="0" y="853439"/>
                </a:moveTo>
                <a:lnTo>
                  <a:pt x="1959864" y="853439"/>
                </a:lnTo>
                <a:lnTo>
                  <a:pt x="1959864" y="0"/>
                </a:lnTo>
                <a:lnTo>
                  <a:pt x="0" y="0"/>
                </a:lnTo>
                <a:lnTo>
                  <a:pt x="0" y="853439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957564" y="1785310"/>
            <a:ext cx="106680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44500" algn="l"/>
              </a:tabLst>
            </a:pPr>
            <a:r>
              <a:rPr sz="1600" spc="2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600" spc="5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仪表盘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26680" y="2734055"/>
            <a:ext cx="1527175" cy="672465"/>
          </a:xfrm>
          <a:custGeom>
            <a:avLst/>
            <a:gdLst/>
            <a:ahLst/>
            <a:cxnLst/>
            <a:rect l="l" t="t" r="r" b="b"/>
            <a:pathLst>
              <a:path w="1527175" h="672464">
                <a:moveTo>
                  <a:pt x="1191006" y="0"/>
                </a:moveTo>
                <a:lnTo>
                  <a:pt x="0" y="0"/>
                </a:lnTo>
                <a:lnTo>
                  <a:pt x="336042" y="336042"/>
                </a:lnTo>
                <a:lnTo>
                  <a:pt x="0" y="672084"/>
                </a:lnTo>
                <a:lnTo>
                  <a:pt x="1191006" y="672084"/>
                </a:lnTo>
                <a:lnTo>
                  <a:pt x="1527048" y="336042"/>
                </a:lnTo>
                <a:lnTo>
                  <a:pt x="1191006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26680" y="2734055"/>
            <a:ext cx="1527175" cy="672465"/>
          </a:xfrm>
          <a:custGeom>
            <a:avLst/>
            <a:gdLst/>
            <a:ahLst/>
            <a:cxnLst/>
            <a:rect l="l" t="t" r="r" b="b"/>
            <a:pathLst>
              <a:path w="1527175" h="672464">
                <a:moveTo>
                  <a:pt x="0" y="0"/>
                </a:moveTo>
                <a:lnTo>
                  <a:pt x="1191006" y="0"/>
                </a:lnTo>
                <a:lnTo>
                  <a:pt x="1527048" y="336042"/>
                </a:lnTo>
                <a:lnTo>
                  <a:pt x="1191006" y="672084"/>
                </a:lnTo>
                <a:lnTo>
                  <a:pt x="0" y="672084"/>
                </a:lnTo>
                <a:lnTo>
                  <a:pt x="336042" y="33604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44E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42172" y="2962048"/>
            <a:ext cx="50165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2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准备</a:t>
            </a:r>
            <a:endParaRPr sz="18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9895" y="301904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2" y="0"/>
                </a:lnTo>
              </a:path>
            </a:pathLst>
          </a:custGeom>
          <a:ln w="3175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84007" y="301904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192" y="0"/>
                </a:lnTo>
              </a:path>
            </a:pathLst>
          </a:custGeom>
          <a:ln w="3175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72883" y="2734251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55004" y="0"/>
                </a:moveTo>
                <a:lnTo>
                  <a:pt x="15937" y="16978"/>
                </a:lnTo>
                <a:lnTo>
                  <a:pt x="0" y="53144"/>
                </a:lnTo>
                <a:lnTo>
                  <a:pt x="20" y="54537"/>
                </a:lnTo>
                <a:lnTo>
                  <a:pt x="25329" y="94908"/>
                </a:lnTo>
                <a:lnTo>
                  <a:pt x="72110" y="105425"/>
                </a:lnTo>
                <a:lnTo>
                  <a:pt x="85242" y="101497"/>
                </a:lnTo>
                <a:lnTo>
                  <a:pt x="113730" y="74089"/>
                </a:lnTo>
                <a:lnTo>
                  <a:pt x="119629" y="44631"/>
                </a:lnTo>
                <a:lnTo>
                  <a:pt x="115639" y="32488"/>
                </a:lnTo>
                <a:lnTo>
                  <a:pt x="86142" y="5845"/>
                </a:lnTo>
                <a:lnTo>
                  <a:pt x="5500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72883" y="2734251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0" y="53144"/>
                </a:moveTo>
                <a:lnTo>
                  <a:pt x="15937" y="16978"/>
                </a:lnTo>
                <a:lnTo>
                  <a:pt x="55004" y="0"/>
                </a:lnTo>
                <a:lnTo>
                  <a:pt x="71512" y="1479"/>
                </a:lnTo>
                <a:lnTo>
                  <a:pt x="108519" y="21725"/>
                </a:lnTo>
                <a:lnTo>
                  <a:pt x="119629" y="44631"/>
                </a:lnTo>
                <a:lnTo>
                  <a:pt x="118256" y="60356"/>
                </a:lnTo>
                <a:lnTo>
                  <a:pt x="96822" y="94843"/>
                </a:lnTo>
                <a:lnTo>
                  <a:pt x="72110" y="105425"/>
                </a:lnTo>
                <a:lnTo>
                  <a:pt x="54158" y="104447"/>
                </a:lnTo>
                <a:lnTo>
                  <a:pt x="14741" y="86993"/>
                </a:lnTo>
                <a:lnTo>
                  <a:pt x="0" y="53144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61276" y="2602560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69">
                <a:moveTo>
                  <a:pt x="23291" y="0"/>
                </a:moveTo>
                <a:lnTo>
                  <a:pt x="11162" y="7176"/>
                </a:lnTo>
                <a:lnTo>
                  <a:pt x="2993" y="17838"/>
                </a:lnTo>
                <a:lnTo>
                  <a:pt x="113" y="30412"/>
                </a:lnTo>
                <a:lnTo>
                  <a:pt x="0" y="31149"/>
                </a:lnTo>
                <a:lnTo>
                  <a:pt x="3067" y="44126"/>
                </a:lnTo>
                <a:lnTo>
                  <a:pt x="11276" y="54706"/>
                </a:lnTo>
                <a:lnTo>
                  <a:pt x="23460" y="61829"/>
                </a:lnTo>
                <a:lnTo>
                  <a:pt x="38452" y="64437"/>
                </a:lnTo>
                <a:lnTo>
                  <a:pt x="53175" y="61713"/>
                </a:lnTo>
                <a:lnTo>
                  <a:pt x="65169" y="54463"/>
                </a:lnTo>
                <a:lnTo>
                  <a:pt x="73241" y="43693"/>
                </a:lnTo>
                <a:lnTo>
                  <a:pt x="76194" y="30412"/>
                </a:lnTo>
                <a:lnTo>
                  <a:pt x="73990" y="19969"/>
                </a:lnTo>
                <a:lnTo>
                  <a:pt x="67685" y="11049"/>
                </a:lnTo>
                <a:lnTo>
                  <a:pt x="57191" y="4311"/>
                </a:lnTo>
                <a:lnTo>
                  <a:pt x="42421" y="409"/>
                </a:lnTo>
                <a:lnTo>
                  <a:pt x="2329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61276" y="2602560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69">
                <a:moveTo>
                  <a:pt x="0" y="30911"/>
                </a:moveTo>
                <a:lnTo>
                  <a:pt x="2993" y="17838"/>
                </a:lnTo>
                <a:lnTo>
                  <a:pt x="11163" y="7176"/>
                </a:lnTo>
                <a:lnTo>
                  <a:pt x="23291" y="0"/>
                </a:lnTo>
                <a:lnTo>
                  <a:pt x="42422" y="409"/>
                </a:lnTo>
                <a:lnTo>
                  <a:pt x="57191" y="4311"/>
                </a:lnTo>
                <a:lnTo>
                  <a:pt x="67686" y="11049"/>
                </a:lnTo>
                <a:lnTo>
                  <a:pt x="73991" y="19969"/>
                </a:lnTo>
                <a:lnTo>
                  <a:pt x="76195" y="30412"/>
                </a:lnTo>
                <a:lnTo>
                  <a:pt x="73242" y="43693"/>
                </a:lnTo>
                <a:lnTo>
                  <a:pt x="65170" y="54463"/>
                </a:lnTo>
                <a:lnTo>
                  <a:pt x="53176" y="61713"/>
                </a:lnTo>
                <a:lnTo>
                  <a:pt x="38453" y="64437"/>
                </a:lnTo>
                <a:lnTo>
                  <a:pt x="23461" y="61829"/>
                </a:lnTo>
                <a:lnTo>
                  <a:pt x="11277" y="54706"/>
                </a:lnTo>
                <a:lnTo>
                  <a:pt x="3068" y="44126"/>
                </a:lnTo>
                <a:lnTo>
                  <a:pt x="0" y="31149"/>
                </a:lnTo>
                <a:lnTo>
                  <a:pt x="0" y="3091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14388" y="2755395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37535" y="0"/>
                </a:moveTo>
                <a:lnTo>
                  <a:pt x="22886" y="2834"/>
                </a:lnTo>
                <a:lnTo>
                  <a:pt x="10960" y="10212"/>
                </a:lnTo>
                <a:lnTo>
                  <a:pt x="2937" y="21055"/>
                </a:lnTo>
                <a:lnTo>
                  <a:pt x="0" y="34286"/>
                </a:lnTo>
                <a:lnTo>
                  <a:pt x="41" y="35894"/>
                </a:lnTo>
                <a:lnTo>
                  <a:pt x="3527" y="48669"/>
                </a:lnTo>
                <a:lnTo>
                  <a:pt x="11924" y="59049"/>
                </a:lnTo>
                <a:lnTo>
                  <a:pt x="24233" y="66016"/>
                </a:lnTo>
                <a:lnTo>
                  <a:pt x="39458" y="68554"/>
                </a:lnTo>
                <a:lnTo>
                  <a:pt x="53826" y="65514"/>
                </a:lnTo>
                <a:lnTo>
                  <a:pt x="65495" y="57993"/>
                </a:lnTo>
                <a:lnTo>
                  <a:pt x="73328" y="46945"/>
                </a:lnTo>
                <a:lnTo>
                  <a:pt x="76185" y="33320"/>
                </a:lnTo>
                <a:lnTo>
                  <a:pt x="72898" y="20318"/>
                </a:lnTo>
                <a:lnTo>
                  <a:pt x="64626" y="9730"/>
                </a:lnTo>
                <a:lnTo>
                  <a:pt x="52471" y="2606"/>
                </a:lnTo>
                <a:lnTo>
                  <a:pt x="37535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14388" y="2755395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0" y="34286"/>
                </a:moveTo>
                <a:lnTo>
                  <a:pt x="2937" y="21055"/>
                </a:lnTo>
                <a:lnTo>
                  <a:pt x="10960" y="10212"/>
                </a:lnTo>
                <a:lnTo>
                  <a:pt x="22886" y="2834"/>
                </a:lnTo>
                <a:lnTo>
                  <a:pt x="37535" y="0"/>
                </a:lnTo>
                <a:lnTo>
                  <a:pt x="52471" y="2606"/>
                </a:lnTo>
                <a:lnTo>
                  <a:pt x="64626" y="9730"/>
                </a:lnTo>
                <a:lnTo>
                  <a:pt x="72898" y="20318"/>
                </a:lnTo>
                <a:lnTo>
                  <a:pt x="76185" y="33320"/>
                </a:lnTo>
                <a:lnTo>
                  <a:pt x="73328" y="46945"/>
                </a:lnTo>
                <a:lnTo>
                  <a:pt x="65495" y="57993"/>
                </a:lnTo>
                <a:lnTo>
                  <a:pt x="53826" y="65514"/>
                </a:lnTo>
                <a:lnTo>
                  <a:pt x="39458" y="68554"/>
                </a:lnTo>
                <a:lnTo>
                  <a:pt x="24233" y="66016"/>
                </a:lnTo>
                <a:lnTo>
                  <a:pt x="11924" y="59049"/>
                </a:lnTo>
                <a:lnTo>
                  <a:pt x="3527" y="48669"/>
                </a:lnTo>
                <a:lnTo>
                  <a:pt x="41" y="35894"/>
                </a:lnTo>
                <a:lnTo>
                  <a:pt x="0" y="34286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501128" y="2699199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55004" y="0"/>
                </a:moveTo>
                <a:lnTo>
                  <a:pt x="15937" y="16978"/>
                </a:lnTo>
                <a:lnTo>
                  <a:pt x="0" y="53144"/>
                </a:lnTo>
                <a:lnTo>
                  <a:pt x="20" y="54537"/>
                </a:lnTo>
                <a:lnTo>
                  <a:pt x="25329" y="94908"/>
                </a:lnTo>
                <a:lnTo>
                  <a:pt x="72110" y="105425"/>
                </a:lnTo>
                <a:lnTo>
                  <a:pt x="85242" y="101497"/>
                </a:lnTo>
                <a:lnTo>
                  <a:pt x="113730" y="74089"/>
                </a:lnTo>
                <a:lnTo>
                  <a:pt x="119629" y="44631"/>
                </a:lnTo>
                <a:lnTo>
                  <a:pt x="115639" y="32488"/>
                </a:lnTo>
                <a:lnTo>
                  <a:pt x="86142" y="5845"/>
                </a:lnTo>
                <a:lnTo>
                  <a:pt x="55004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501128" y="2699199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0" y="53144"/>
                </a:moveTo>
                <a:lnTo>
                  <a:pt x="15937" y="16978"/>
                </a:lnTo>
                <a:lnTo>
                  <a:pt x="55004" y="0"/>
                </a:lnTo>
                <a:lnTo>
                  <a:pt x="71512" y="1479"/>
                </a:lnTo>
                <a:lnTo>
                  <a:pt x="108519" y="21725"/>
                </a:lnTo>
                <a:lnTo>
                  <a:pt x="119629" y="44631"/>
                </a:lnTo>
                <a:lnTo>
                  <a:pt x="118256" y="60356"/>
                </a:lnTo>
                <a:lnTo>
                  <a:pt x="96822" y="94843"/>
                </a:lnTo>
                <a:lnTo>
                  <a:pt x="72110" y="105425"/>
                </a:lnTo>
                <a:lnTo>
                  <a:pt x="54158" y="104447"/>
                </a:lnTo>
                <a:lnTo>
                  <a:pt x="14741" y="86993"/>
                </a:lnTo>
                <a:lnTo>
                  <a:pt x="0" y="53144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4571" y="2817879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37535" y="0"/>
                </a:moveTo>
                <a:lnTo>
                  <a:pt x="22886" y="2834"/>
                </a:lnTo>
                <a:lnTo>
                  <a:pt x="10960" y="10212"/>
                </a:lnTo>
                <a:lnTo>
                  <a:pt x="2937" y="21055"/>
                </a:lnTo>
                <a:lnTo>
                  <a:pt x="0" y="34286"/>
                </a:lnTo>
                <a:lnTo>
                  <a:pt x="41" y="35894"/>
                </a:lnTo>
                <a:lnTo>
                  <a:pt x="3527" y="48669"/>
                </a:lnTo>
                <a:lnTo>
                  <a:pt x="11924" y="59049"/>
                </a:lnTo>
                <a:lnTo>
                  <a:pt x="24233" y="66016"/>
                </a:lnTo>
                <a:lnTo>
                  <a:pt x="39458" y="68554"/>
                </a:lnTo>
                <a:lnTo>
                  <a:pt x="53826" y="65514"/>
                </a:lnTo>
                <a:lnTo>
                  <a:pt x="65495" y="57993"/>
                </a:lnTo>
                <a:lnTo>
                  <a:pt x="73328" y="46945"/>
                </a:lnTo>
                <a:lnTo>
                  <a:pt x="76185" y="33320"/>
                </a:lnTo>
                <a:lnTo>
                  <a:pt x="72898" y="20318"/>
                </a:lnTo>
                <a:lnTo>
                  <a:pt x="64626" y="9730"/>
                </a:lnTo>
                <a:lnTo>
                  <a:pt x="52471" y="2606"/>
                </a:lnTo>
                <a:lnTo>
                  <a:pt x="37535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4571" y="2817879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0" y="34286"/>
                </a:moveTo>
                <a:lnTo>
                  <a:pt x="2937" y="21055"/>
                </a:lnTo>
                <a:lnTo>
                  <a:pt x="10960" y="10212"/>
                </a:lnTo>
                <a:lnTo>
                  <a:pt x="22886" y="2834"/>
                </a:lnTo>
                <a:lnTo>
                  <a:pt x="37535" y="0"/>
                </a:lnTo>
                <a:lnTo>
                  <a:pt x="52471" y="2606"/>
                </a:lnTo>
                <a:lnTo>
                  <a:pt x="64626" y="9730"/>
                </a:lnTo>
                <a:lnTo>
                  <a:pt x="72898" y="20318"/>
                </a:lnTo>
                <a:lnTo>
                  <a:pt x="76185" y="33320"/>
                </a:lnTo>
                <a:lnTo>
                  <a:pt x="73328" y="46945"/>
                </a:lnTo>
                <a:lnTo>
                  <a:pt x="65495" y="57993"/>
                </a:lnTo>
                <a:lnTo>
                  <a:pt x="53826" y="65514"/>
                </a:lnTo>
                <a:lnTo>
                  <a:pt x="39458" y="68554"/>
                </a:lnTo>
                <a:lnTo>
                  <a:pt x="24233" y="66016"/>
                </a:lnTo>
                <a:lnTo>
                  <a:pt x="11924" y="59049"/>
                </a:lnTo>
                <a:lnTo>
                  <a:pt x="3527" y="48669"/>
                </a:lnTo>
                <a:lnTo>
                  <a:pt x="41" y="35894"/>
                </a:lnTo>
                <a:lnTo>
                  <a:pt x="0" y="34286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22235" y="2720915"/>
            <a:ext cx="160020" cy="149860"/>
          </a:xfrm>
          <a:custGeom>
            <a:avLst/>
            <a:gdLst/>
            <a:ahLst/>
            <a:cxnLst/>
            <a:rect l="l" t="t" r="r" b="b"/>
            <a:pathLst>
              <a:path w="160020" h="149860">
                <a:moveTo>
                  <a:pt x="70080" y="0"/>
                </a:moveTo>
                <a:lnTo>
                  <a:pt x="30544" y="15565"/>
                </a:lnTo>
                <a:lnTo>
                  <a:pt x="5394" y="47577"/>
                </a:lnTo>
                <a:lnTo>
                  <a:pt x="0" y="74862"/>
                </a:lnTo>
                <a:lnTo>
                  <a:pt x="247" y="80824"/>
                </a:lnTo>
                <a:lnTo>
                  <a:pt x="22309" y="125694"/>
                </a:lnTo>
                <a:lnTo>
                  <a:pt x="59552" y="145550"/>
                </a:lnTo>
                <a:lnTo>
                  <a:pt x="92662" y="149359"/>
                </a:lnTo>
                <a:lnTo>
                  <a:pt x="106518" y="146028"/>
                </a:lnTo>
                <a:lnTo>
                  <a:pt x="140644" y="123464"/>
                </a:lnTo>
                <a:lnTo>
                  <a:pt x="158627" y="86075"/>
                </a:lnTo>
                <a:lnTo>
                  <a:pt x="159927" y="71213"/>
                </a:lnTo>
                <a:lnTo>
                  <a:pt x="158042" y="58228"/>
                </a:lnTo>
                <a:lnTo>
                  <a:pt x="138922" y="24888"/>
                </a:lnTo>
                <a:lnTo>
                  <a:pt x="102373" y="4157"/>
                </a:lnTo>
                <a:lnTo>
                  <a:pt x="70080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22235" y="2720915"/>
            <a:ext cx="160020" cy="149860"/>
          </a:xfrm>
          <a:custGeom>
            <a:avLst/>
            <a:gdLst/>
            <a:ahLst/>
            <a:cxnLst/>
            <a:rect l="l" t="t" r="r" b="b"/>
            <a:pathLst>
              <a:path w="160020" h="149860">
                <a:moveTo>
                  <a:pt x="0" y="74862"/>
                </a:moveTo>
                <a:lnTo>
                  <a:pt x="11756" y="35478"/>
                </a:lnTo>
                <a:lnTo>
                  <a:pt x="42462" y="8230"/>
                </a:lnTo>
                <a:lnTo>
                  <a:pt x="70080" y="0"/>
                </a:lnTo>
                <a:lnTo>
                  <a:pt x="86931" y="979"/>
                </a:lnTo>
                <a:lnTo>
                  <a:pt x="128499" y="16310"/>
                </a:lnTo>
                <a:lnTo>
                  <a:pt x="153824" y="46045"/>
                </a:lnTo>
                <a:lnTo>
                  <a:pt x="159927" y="71213"/>
                </a:lnTo>
                <a:lnTo>
                  <a:pt x="158627" y="86075"/>
                </a:lnTo>
                <a:lnTo>
                  <a:pt x="140644" y="123464"/>
                </a:lnTo>
                <a:lnTo>
                  <a:pt x="106518" y="146028"/>
                </a:lnTo>
                <a:lnTo>
                  <a:pt x="92662" y="149359"/>
                </a:lnTo>
                <a:lnTo>
                  <a:pt x="75349" y="148524"/>
                </a:lnTo>
                <a:lnTo>
                  <a:pt x="32927" y="133944"/>
                </a:lnTo>
                <a:lnTo>
                  <a:pt x="6986" y="105251"/>
                </a:lnTo>
                <a:lnTo>
                  <a:pt x="0" y="74862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22592" y="2984970"/>
            <a:ext cx="162560" cy="154305"/>
          </a:xfrm>
          <a:custGeom>
            <a:avLst/>
            <a:gdLst/>
            <a:ahLst/>
            <a:cxnLst/>
            <a:rect l="l" t="t" r="r" b="b"/>
            <a:pathLst>
              <a:path w="162559" h="154305">
                <a:moveTo>
                  <a:pt x="68547" y="0"/>
                </a:moveTo>
                <a:lnTo>
                  <a:pt x="29765" y="16677"/>
                </a:lnTo>
                <a:lnTo>
                  <a:pt x="5240" y="49253"/>
                </a:lnTo>
                <a:lnTo>
                  <a:pt x="0" y="76745"/>
                </a:lnTo>
                <a:lnTo>
                  <a:pt x="56" y="79672"/>
                </a:lnTo>
                <a:lnTo>
                  <a:pt x="12348" y="117532"/>
                </a:lnTo>
                <a:lnTo>
                  <a:pt x="42939" y="144257"/>
                </a:lnTo>
                <a:lnTo>
                  <a:pt x="87246" y="154281"/>
                </a:lnTo>
                <a:lnTo>
                  <a:pt x="101014" y="152211"/>
                </a:lnTo>
                <a:lnTo>
                  <a:pt x="136262" y="133409"/>
                </a:lnTo>
                <a:lnTo>
                  <a:pt x="158122" y="98405"/>
                </a:lnTo>
                <a:lnTo>
                  <a:pt x="162526" y="67771"/>
                </a:lnTo>
                <a:lnTo>
                  <a:pt x="159836" y="55226"/>
                </a:lnTo>
                <a:lnTo>
                  <a:pt x="128391" y="15148"/>
                </a:lnTo>
                <a:lnTo>
                  <a:pt x="85828" y="810"/>
                </a:lnTo>
                <a:lnTo>
                  <a:pt x="68547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22592" y="2984970"/>
            <a:ext cx="162560" cy="154305"/>
          </a:xfrm>
          <a:custGeom>
            <a:avLst/>
            <a:gdLst/>
            <a:ahLst/>
            <a:cxnLst/>
            <a:rect l="l" t="t" r="r" b="b"/>
            <a:pathLst>
              <a:path w="162559" h="154305">
                <a:moveTo>
                  <a:pt x="0" y="76745"/>
                </a:moveTo>
                <a:lnTo>
                  <a:pt x="11433" y="37010"/>
                </a:lnTo>
                <a:lnTo>
                  <a:pt x="41427" y="9045"/>
                </a:lnTo>
                <a:lnTo>
                  <a:pt x="68547" y="0"/>
                </a:lnTo>
                <a:lnTo>
                  <a:pt x="85828" y="810"/>
                </a:lnTo>
                <a:lnTo>
                  <a:pt x="128391" y="15148"/>
                </a:lnTo>
                <a:lnTo>
                  <a:pt x="154980" y="43509"/>
                </a:lnTo>
                <a:lnTo>
                  <a:pt x="162526" y="67771"/>
                </a:lnTo>
                <a:lnTo>
                  <a:pt x="161477" y="83732"/>
                </a:lnTo>
                <a:lnTo>
                  <a:pt x="145309" y="123371"/>
                </a:lnTo>
                <a:lnTo>
                  <a:pt x="113910" y="147957"/>
                </a:lnTo>
                <a:lnTo>
                  <a:pt x="87246" y="154281"/>
                </a:lnTo>
                <a:lnTo>
                  <a:pt x="71236" y="153139"/>
                </a:lnTo>
                <a:lnTo>
                  <a:pt x="30992" y="136930"/>
                </a:lnTo>
                <a:lnTo>
                  <a:pt x="5991" y="105874"/>
                </a:lnTo>
                <a:lnTo>
                  <a:pt x="0" y="7674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05471" y="3115059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37535" y="0"/>
                </a:moveTo>
                <a:lnTo>
                  <a:pt x="22886" y="2834"/>
                </a:lnTo>
                <a:lnTo>
                  <a:pt x="10960" y="10212"/>
                </a:lnTo>
                <a:lnTo>
                  <a:pt x="2937" y="21055"/>
                </a:lnTo>
                <a:lnTo>
                  <a:pt x="0" y="34286"/>
                </a:lnTo>
                <a:lnTo>
                  <a:pt x="41" y="35894"/>
                </a:lnTo>
                <a:lnTo>
                  <a:pt x="3527" y="48669"/>
                </a:lnTo>
                <a:lnTo>
                  <a:pt x="11924" y="59049"/>
                </a:lnTo>
                <a:lnTo>
                  <a:pt x="24233" y="66016"/>
                </a:lnTo>
                <a:lnTo>
                  <a:pt x="39458" y="68554"/>
                </a:lnTo>
                <a:lnTo>
                  <a:pt x="53826" y="65514"/>
                </a:lnTo>
                <a:lnTo>
                  <a:pt x="65495" y="57993"/>
                </a:lnTo>
                <a:lnTo>
                  <a:pt x="73328" y="46945"/>
                </a:lnTo>
                <a:lnTo>
                  <a:pt x="76185" y="33320"/>
                </a:lnTo>
                <a:lnTo>
                  <a:pt x="72898" y="20318"/>
                </a:lnTo>
                <a:lnTo>
                  <a:pt x="64626" y="9730"/>
                </a:lnTo>
                <a:lnTo>
                  <a:pt x="52471" y="2606"/>
                </a:lnTo>
                <a:lnTo>
                  <a:pt x="37535" y="0"/>
                </a:lnTo>
                <a:close/>
              </a:path>
            </a:pathLst>
          </a:custGeom>
          <a:solidFill>
            <a:srgbClr val="FF93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05471" y="3115059"/>
            <a:ext cx="76200" cy="68580"/>
          </a:xfrm>
          <a:custGeom>
            <a:avLst/>
            <a:gdLst/>
            <a:ahLst/>
            <a:cxnLst/>
            <a:rect l="l" t="t" r="r" b="b"/>
            <a:pathLst>
              <a:path w="76200" h="68580">
                <a:moveTo>
                  <a:pt x="0" y="34286"/>
                </a:moveTo>
                <a:lnTo>
                  <a:pt x="2937" y="21055"/>
                </a:lnTo>
                <a:lnTo>
                  <a:pt x="10960" y="10212"/>
                </a:lnTo>
                <a:lnTo>
                  <a:pt x="22886" y="2834"/>
                </a:lnTo>
                <a:lnTo>
                  <a:pt x="37535" y="0"/>
                </a:lnTo>
                <a:lnTo>
                  <a:pt x="52471" y="2606"/>
                </a:lnTo>
                <a:lnTo>
                  <a:pt x="64626" y="9730"/>
                </a:lnTo>
                <a:lnTo>
                  <a:pt x="72898" y="20318"/>
                </a:lnTo>
                <a:lnTo>
                  <a:pt x="76185" y="33320"/>
                </a:lnTo>
                <a:lnTo>
                  <a:pt x="73328" y="46945"/>
                </a:lnTo>
                <a:lnTo>
                  <a:pt x="65495" y="57993"/>
                </a:lnTo>
                <a:lnTo>
                  <a:pt x="53826" y="65514"/>
                </a:lnTo>
                <a:lnTo>
                  <a:pt x="39458" y="68554"/>
                </a:lnTo>
                <a:lnTo>
                  <a:pt x="24233" y="66016"/>
                </a:lnTo>
                <a:lnTo>
                  <a:pt x="11924" y="59049"/>
                </a:lnTo>
                <a:lnTo>
                  <a:pt x="3527" y="48669"/>
                </a:lnTo>
                <a:lnTo>
                  <a:pt x="41" y="35894"/>
                </a:lnTo>
                <a:lnTo>
                  <a:pt x="0" y="34286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40523" y="2975043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55004" y="0"/>
                </a:moveTo>
                <a:lnTo>
                  <a:pt x="15937" y="16978"/>
                </a:lnTo>
                <a:lnTo>
                  <a:pt x="0" y="53144"/>
                </a:lnTo>
                <a:lnTo>
                  <a:pt x="20" y="54537"/>
                </a:lnTo>
                <a:lnTo>
                  <a:pt x="25329" y="94908"/>
                </a:lnTo>
                <a:lnTo>
                  <a:pt x="72110" y="105425"/>
                </a:lnTo>
                <a:lnTo>
                  <a:pt x="85242" y="101497"/>
                </a:lnTo>
                <a:lnTo>
                  <a:pt x="113730" y="74089"/>
                </a:lnTo>
                <a:lnTo>
                  <a:pt x="119629" y="44631"/>
                </a:lnTo>
                <a:lnTo>
                  <a:pt x="115639" y="32488"/>
                </a:lnTo>
                <a:lnTo>
                  <a:pt x="86142" y="5845"/>
                </a:lnTo>
                <a:lnTo>
                  <a:pt x="55004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40523" y="2975043"/>
            <a:ext cx="120014" cy="106045"/>
          </a:xfrm>
          <a:custGeom>
            <a:avLst/>
            <a:gdLst/>
            <a:ahLst/>
            <a:cxnLst/>
            <a:rect l="l" t="t" r="r" b="b"/>
            <a:pathLst>
              <a:path w="120015" h="106044">
                <a:moveTo>
                  <a:pt x="0" y="53144"/>
                </a:moveTo>
                <a:lnTo>
                  <a:pt x="15937" y="16978"/>
                </a:lnTo>
                <a:lnTo>
                  <a:pt x="55004" y="0"/>
                </a:lnTo>
                <a:lnTo>
                  <a:pt x="71512" y="1479"/>
                </a:lnTo>
                <a:lnTo>
                  <a:pt x="108519" y="21725"/>
                </a:lnTo>
                <a:lnTo>
                  <a:pt x="119629" y="44631"/>
                </a:lnTo>
                <a:lnTo>
                  <a:pt x="118256" y="60356"/>
                </a:lnTo>
                <a:lnTo>
                  <a:pt x="96822" y="94843"/>
                </a:lnTo>
                <a:lnTo>
                  <a:pt x="72110" y="105425"/>
                </a:lnTo>
                <a:lnTo>
                  <a:pt x="54158" y="104447"/>
                </a:lnTo>
                <a:lnTo>
                  <a:pt x="14741" y="86993"/>
                </a:lnTo>
                <a:lnTo>
                  <a:pt x="0" y="53144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27393" y="3129864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69">
                <a:moveTo>
                  <a:pt x="23291" y="0"/>
                </a:moveTo>
                <a:lnTo>
                  <a:pt x="11162" y="7176"/>
                </a:lnTo>
                <a:lnTo>
                  <a:pt x="2993" y="17838"/>
                </a:lnTo>
                <a:lnTo>
                  <a:pt x="113" y="30412"/>
                </a:lnTo>
                <a:lnTo>
                  <a:pt x="0" y="31149"/>
                </a:lnTo>
                <a:lnTo>
                  <a:pt x="3067" y="44126"/>
                </a:lnTo>
                <a:lnTo>
                  <a:pt x="11276" y="54706"/>
                </a:lnTo>
                <a:lnTo>
                  <a:pt x="23460" y="61829"/>
                </a:lnTo>
                <a:lnTo>
                  <a:pt x="38452" y="64437"/>
                </a:lnTo>
                <a:lnTo>
                  <a:pt x="53175" y="61713"/>
                </a:lnTo>
                <a:lnTo>
                  <a:pt x="65169" y="54463"/>
                </a:lnTo>
                <a:lnTo>
                  <a:pt x="73241" y="43693"/>
                </a:lnTo>
                <a:lnTo>
                  <a:pt x="76194" y="30412"/>
                </a:lnTo>
                <a:lnTo>
                  <a:pt x="73990" y="19969"/>
                </a:lnTo>
                <a:lnTo>
                  <a:pt x="67685" y="11049"/>
                </a:lnTo>
                <a:lnTo>
                  <a:pt x="57191" y="4311"/>
                </a:lnTo>
                <a:lnTo>
                  <a:pt x="42421" y="409"/>
                </a:lnTo>
                <a:lnTo>
                  <a:pt x="23291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27392" y="3129864"/>
            <a:ext cx="76200" cy="64769"/>
          </a:xfrm>
          <a:custGeom>
            <a:avLst/>
            <a:gdLst/>
            <a:ahLst/>
            <a:cxnLst/>
            <a:rect l="l" t="t" r="r" b="b"/>
            <a:pathLst>
              <a:path w="76200" h="64769">
                <a:moveTo>
                  <a:pt x="0" y="30911"/>
                </a:moveTo>
                <a:lnTo>
                  <a:pt x="2993" y="17838"/>
                </a:lnTo>
                <a:lnTo>
                  <a:pt x="11163" y="7176"/>
                </a:lnTo>
                <a:lnTo>
                  <a:pt x="23291" y="0"/>
                </a:lnTo>
                <a:lnTo>
                  <a:pt x="42422" y="409"/>
                </a:lnTo>
                <a:lnTo>
                  <a:pt x="57191" y="4311"/>
                </a:lnTo>
                <a:lnTo>
                  <a:pt x="67686" y="11049"/>
                </a:lnTo>
                <a:lnTo>
                  <a:pt x="73991" y="19969"/>
                </a:lnTo>
                <a:lnTo>
                  <a:pt x="76195" y="30412"/>
                </a:lnTo>
                <a:lnTo>
                  <a:pt x="73242" y="43693"/>
                </a:lnTo>
                <a:lnTo>
                  <a:pt x="65170" y="54463"/>
                </a:lnTo>
                <a:lnTo>
                  <a:pt x="53176" y="61713"/>
                </a:lnTo>
                <a:lnTo>
                  <a:pt x="38453" y="64437"/>
                </a:lnTo>
                <a:lnTo>
                  <a:pt x="23461" y="61829"/>
                </a:lnTo>
                <a:lnTo>
                  <a:pt x="11277" y="54706"/>
                </a:lnTo>
                <a:lnTo>
                  <a:pt x="3068" y="44126"/>
                </a:lnTo>
                <a:lnTo>
                  <a:pt x="0" y="31149"/>
                </a:lnTo>
                <a:lnTo>
                  <a:pt x="0" y="3091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06640" y="2994902"/>
            <a:ext cx="142240" cy="121920"/>
          </a:xfrm>
          <a:custGeom>
            <a:avLst/>
            <a:gdLst/>
            <a:ahLst/>
            <a:cxnLst/>
            <a:rect l="l" t="t" r="r" b="b"/>
            <a:pathLst>
              <a:path w="142240" h="121919">
                <a:moveTo>
                  <a:pt x="65202" y="0"/>
                </a:moveTo>
                <a:lnTo>
                  <a:pt x="24216" y="15044"/>
                </a:lnTo>
                <a:lnTo>
                  <a:pt x="1696" y="47483"/>
                </a:lnTo>
                <a:lnTo>
                  <a:pt x="0" y="60717"/>
                </a:lnTo>
                <a:lnTo>
                  <a:pt x="296" y="66298"/>
                </a:lnTo>
                <a:lnTo>
                  <a:pt x="18037" y="101126"/>
                </a:lnTo>
                <a:lnTo>
                  <a:pt x="56201" y="120238"/>
                </a:lnTo>
                <a:lnTo>
                  <a:pt x="71768" y="121677"/>
                </a:lnTo>
                <a:lnTo>
                  <a:pt x="86160" y="120397"/>
                </a:lnTo>
                <a:lnTo>
                  <a:pt x="122172" y="102493"/>
                </a:lnTo>
                <a:lnTo>
                  <a:pt x="141120" y="66119"/>
                </a:lnTo>
                <a:lnTo>
                  <a:pt x="142239" y="50473"/>
                </a:lnTo>
                <a:lnTo>
                  <a:pt x="138306" y="38604"/>
                </a:lnTo>
                <a:lnTo>
                  <a:pt x="110977" y="10712"/>
                </a:lnTo>
                <a:lnTo>
                  <a:pt x="6520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06640" y="2994902"/>
            <a:ext cx="142240" cy="121920"/>
          </a:xfrm>
          <a:custGeom>
            <a:avLst/>
            <a:gdLst/>
            <a:ahLst/>
            <a:cxnLst/>
            <a:rect l="l" t="t" r="r" b="b"/>
            <a:pathLst>
              <a:path w="142240" h="121919">
                <a:moveTo>
                  <a:pt x="0" y="60717"/>
                </a:moveTo>
                <a:lnTo>
                  <a:pt x="14170" y="24337"/>
                </a:lnTo>
                <a:lnTo>
                  <a:pt x="50098" y="2566"/>
                </a:lnTo>
                <a:lnTo>
                  <a:pt x="65202" y="0"/>
                </a:lnTo>
                <a:lnTo>
                  <a:pt x="82125" y="1217"/>
                </a:lnTo>
                <a:lnTo>
                  <a:pt x="122444" y="18457"/>
                </a:lnTo>
                <a:lnTo>
                  <a:pt x="142239" y="50473"/>
                </a:lnTo>
                <a:lnTo>
                  <a:pt x="141120" y="66119"/>
                </a:lnTo>
                <a:lnTo>
                  <a:pt x="122172" y="102493"/>
                </a:lnTo>
                <a:lnTo>
                  <a:pt x="86160" y="120397"/>
                </a:lnTo>
                <a:lnTo>
                  <a:pt x="71768" y="121677"/>
                </a:lnTo>
                <a:lnTo>
                  <a:pt x="56201" y="120238"/>
                </a:lnTo>
                <a:lnTo>
                  <a:pt x="18037" y="101126"/>
                </a:lnTo>
                <a:lnTo>
                  <a:pt x="296" y="66298"/>
                </a:lnTo>
                <a:lnTo>
                  <a:pt x="0" y="60717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919721" y="3333662"/>
            <a:ext cx="76962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微软雅黑" panose="020B0503020204020204" charset="-122"/>
                <a:cs typeface="微软雅黑" panose="020B0503020204020204" charset="-122"/>
              </a:rPr>
              <a:t>原始数据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579864" y="2622804"/>
            <a:ext cx="280670" cy="498475"/>
          </a:xfrm>
          <a:custGeom>
            <a:avLst/>
            <a:gdLst/>
            <a:ahLst/>
            <a:cxnLst/>
            <a:rect l="l" t="t" r="r" b="b"/>
            <a:pathLst>
              <a:path w="280670" h="498475">
                <a:moveTo>
                  <a:pt x="181483" y="0"/>
                </a:moveTo>
                <a:lnTo>
                  <a:pt x="48387" y="0"/>
                </a:lnTo>
                <a:lnTo>
                  <a:pt x="36057" y="2077"/>
                </a:lnTo>
                <a:lnTo>
                  <a:pt x="7712" y="28971"/>
                </a:lnTo>
                <a:lnTo>
                  <a:pt x="0" y="435229"/>
                </a:lnTo>
                <a:lnTo>
                  <a:pt x="1593" y="451314"/>
                </a:lnTo>
                <a:lnTo>
                  <a:pt x="22212" y="488289"/>
                </a:lnTo>
                <a:lnTo>
                  <a:pt x="232029" y="498348"/>
                </a:lnTo>
                <a:lnTo>
                  <a:pt x="244358" y="496270"/>
                </a:lnTo>
                <a:lnTo>
                  <a:pt x="272703" y="469376"/>
                </a:lnTo>
                <a:lnTo>
                  <a:pt x="280416" y="129159"/>
                </a:lnTo>
                <a:lnTo>
                  <a:pt x="279400" y="125984"/>
                </a:lnTo>
                <a:lnTo>
                  <a:pt x="277622" y="123571"/>
                </a:lnTo>
                <a:lnTo>
                  <a:pt x="185674" y="3683"/>
                </a:lnTo>
                <a:lnTo>
                  <a:pt x="183896" y="1397"/>
                </a:lnTo>
                <a:lnTo>
                  <a:pt x="181483" y="0"/>
                </a:lnTo>
                <a:close/>
              </a:path>
            </a:pathLst>
          </a:custGeom>
          <a:solidFill>
            <a:srgbClr val="BBBC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579864" y="2622804"/>
            <a:ext cx="280670" cy="498475"/>
          </a:xfrm>
          <a:custGeom>
            <a:avLst/>
            <a:gdLst/>
            <a:ahLst/>
            <a:cxnLst/>
            <a:rect l="l" t="t" r="r" b="b"/>
            <a:pathLst>
              <a:path w="280670" h="498475">
                <a:moveTo>
                  <a:pt x="277622" y="123571"/>
                </a:moveTo>
                <a:lnTo>
                  <a:pt x="185674" y="3683"/>
                </a:lnTo>
                <a:lnTo>
                  <a:pt x="183896" y="1397"/>
                </a:lnTo>
                <a:lnTo>
                  <a:pt x="181483" y="0"/>
                </a:lnTo>
                <a:lnTo>
                  <a:pt x="178943" y="0"/>
                </a:lnTo>
                <a:lnTo>
                  <a:pt x="48387" y="0"/>
                </a:lnTo>
                <a:lnTo>
                  <a:pt x="7712" y="28971"/>
                </a:lnTo>
                <a:lnTo>
                  <a:pt x="0" y="435229"/>
                </a:lnTo>
                <a:lnTo>
                  <a:pt x="1593" y="451314"/>
                </a:lnTo>
                <a:lnTo>
                  <a:pt x="22212" y="488289"/>
                </a:lnTo>
                <a:lnTo>
                  <a:pt x="232029" y="498348"/>
                </a:lnTo>
                <a:lnTo>
                  <a:pt x="244358" y="496270"/>
                </a:lnTo>
                <a:lnTo>
                  <a:pt x="272703" y="469376"/>
                </a:lnTo>
                <a:lnTo>
                  <a:pt x="280416" y="132461"/>
                </a:lnTo>
                <a:lnTo>
                  <a:pt x="280416" y="129159"/>
                </a:lnTo>
                <a:lnTo>
                  <a:pt x="279400" y="125984"/>
                </a:lnTo>
                <a:lnTo>
                  <a:pt x="277622" y="123571"/>
                </a:lnTo>
                <a:close/>
              </a:path>
            </a:pathLst>
          </a:custGeom>
          <a:ln w="12191">
            <a:solidFill>
              <a:srgbClr val="9B9B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17964" y="2906267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617964" y="2843783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617964" y="3032760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17964" y="2970276"/>
            <a:ext cx="184785" cy="24765"/>
          </a:xfrm>
          <a:custGeom>
            <a:avLst/>
            <a:gdLst/>
            <a:ahLst/>
            <a:cxnLst/>
            <a:rect l="l" t="t" r="r" b="b"/>
            <a:pathLst>
              <a:path w="184784" h="24764">
                <a:moveTo>
                  <a:pt x="180085" y="0"/>
                </a:moveTo>
                <a:lnTo>
                  <a:pt x="4317" y="0"/>
                </a:lnTo>
                <a:lnTo>
                  <a:pt x="0" y="5461"/>
                </a:lnTo>
                <a:lnTo>
                  <a:pt x="0" y="18923"/>
                </a:lnTo>
                <a:lnTo>
                  <a:pt x="4317" y="24384"/>
                </a:lnTo>
                <a:lnTo>
                  <a:pt x="180085" y="24384"/>
                </a:lnTo>
                <a:lnTo>
                  <a:pt x="184403" y="18923"/>
                </a:lnTo>
                <a:lnTo>
                  <a:pt x="184403" y="5461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749028" y="2621788"/>
            <a:ext cx="111760" cy="146050"/>
          </a:xfrm>
          <a:custGeom>
            <a:avLst/>
            <a:gdLst/>
            <a:ahLst/>
            <a:cxnLst/>
            <a:rect l="l" t="t" r="r" b="b"/>
            <a:pathLst>
              <a:path w="111759" h="146050">
                <a:moveTo>
                  <a:pt x="9525" y="0"/>
                </a:moveTo>
                <a:lnTo>
                  <a:pt x="5969" y="2031"/>
                </a:lnTo>
                <a:lnTo>
                  <a:pt x="2413" y="3936"/>
                </a:lnTo>
                <a:lnTo>
                  <a:pt x="0" y="8508"/>
                </a:lnTo>
                <a:lnTo>
                  <a:pt x="0" y="140207"/>
                </a:lnTo>
                <a:lnTo>
                  <a:pt x="4318" y="145795"/>
                </a:lnTo>
                <a:lnTo>
                  <a:pt x="106934" y="145795"/>
                </a:lnTo>
                <a:lnTo>
                  <a:pt x="111252" y="140207"/>
                </a:lnTo>
                <a:lnTo>
                  <a:pt x="111252" y="129158"/>
                </a:lnTo>
                <a:lnTo>
                  <a:pt x="109855" y="125602"/>
                </a:lnTo>
                <a:lnTo>
                  <a:pt x="107569" y="123316"/>
                </a:lnTo>
                <a:lnTo>
                  <a:pt x="16510" y="4698"/>
                </a:lnTo>
                <a:lnTo>
                  <a:pt x="13716" y="1142"/>
                </a:lnTo>
                <a:lnTo>
                  <a:pt x="9525" y="0"/>
                </a:lnTo>
                <a:close/>
              </a:path>
            </a:pathLst>
          </a:custGeom>
          <a:solidFill>
            <a:srgbClr val="6C6E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535668" y="2656332"/>
            <a:ext cx="281940" cy="498475"/>
          </a:xfrm>
          <a:custGeom>
            <a:avLst/>
            <a:gdLst/>
            <a:ahLst/>
            <a:cxnLst/>
            <a:rect l="l" t="t" r="r" b="b"/>
            <a:pathLst>
              <a:path w="281940" h="498475">
                <a:moveTo>
                  <a:pt x="182499" y="0"/>
                </a:moveTo>
                <a:lnTo>
                  <a:pt x="48641" y="0"/>
                </a:lnTo>
                <a:lnTo>
                  <a:pt x="36274" y="2069"/>
                </a:lnTo>
                <a:lnTo>
                  <a:pt x="7806" y="28869"/>
                </a:lnTo>
                <a:lnTo>
                  <a:pt x="0" y="435229"/>
                </a:lnTo>
                <a:lnTo>
                  <a:pt x="1596" y="451284"/>
                </a:lnTo>
                <a:lnTo>
                  <a:pt x="22256" y="488223"/>
                </a:lnTo>
                <a:lnTo>
                  <a:pt x="233299" y="498348"/>
                </a:lnTo>
                <a:lnTo>
                  <a:pt x="245665" y="496278"/>
                </a:lnTo>
                <a:lnTo>
                  <a:pt x="274133" y="469478"/>
                </a:lnTo>
                <a:lnTo>
                  <a:pt x="281940" y="129159"/>
                </a:lnTo>
                <a:lnTo>
                  <a:pt x="280924" y="125984"/>
                </a:lnTo>
                <a:lnTo>
                  <a:pt x="279146" y="123571"/>
                </a:lnTo>
                <a:lnTo>
                  <a:pt x="184912" y="1397"/>
                </a:lnTo>
                <a:lnTo>
                  <a:pt x="182499" y="0"/>
                </a:lnTo>
                <a:close/>
              </a:path>
            </a:pathLst>
          </a:custGeom>
          <a:solidFill>
            <a:srgbClr val="BBBC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535668" y="2656332"/>
            <a:ext cx="281940" cy="498475"/>
          </a:xfrm>
          <a:custGeom>
            <a:avLst/>
            <a:gdLst/>
            <a:ahLst/>
            <a:cxnLst/>
            <a:rect l="l" t="t" r="r" b="b"/>
            <a:pathLst>
              <a:path w="281940" h="498475">
                <a:moveTo>
                  <a:pt x="279146" y="123571"/>
                </a:moveTo>
                <a:lnTo>
                  <a:pt x="186690" y="3683"/>
                </a:lnTo>
                <a:lnTo>
                  <a:pt x="184912" y="1397"/>
                </a:lnTo>
                <a:lnTo>
                  <a:pt x="182499" y="0"/>
                </a:lnTo>
                <a:lnTo>
                  <a:pt x="179832" y="0"/>
                </a:lnTo>
                <a:lnTo>
                  <a:pt x="48641" y="0"/>
                </a:lnTo>
                <a:lnTo>
                  <a:pt x="7806" y="28869"/>
                </a:lnTo>
                <a:lnTo>
                  <a:pt x="0" y="435229"/>
                </a:lnTo>
                <a:lnTo>
                  <a:pt x="1596" y="451284"/>
                </a:lnTo>
                <a:lnTo>
                  <a:pt x="22256" y="488223"/>
                </a:lnTo>
                <a:lnTo>
                  <a:pt x="233299" y="498348"/>
                </a:lnTo>
                <a:lnTo>
                  <a:pt x="245665" y="496278"/>
                </a:lnTo>
                <a:lnTo>
                  <a:pt x="274133" y="469478"/>
                </a:lnTo>
                <a:lnTo>
                  <a:pt x="281940" y="132461"/>
                </a:lnTo>
                <a:lnTo>
                  <a:pt x="281940" y="129159"/>
                </a:lnTo>
                <a:lnTo>
                  <a:pt x="280924" y="125984"/>
                </a:lnTo>
                <a:lnTo>
                  <a:pt x="279146" y="123571"/>
                </a:lnTo>
                <a:close/>
              </a:path>
            </a:pathLst>
          </a:custGeom>
          <a:ln w="12192">
            <a:solidFill>
              <a:srgbClr val="9B9B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575292" y="2939795"/>
            <a:ext cx="182880" cy="26034"/>
          </a:xfrm>
          <a:custGeom>
            <a:avLst/>
            <a:gdLst/>
            <a:ahLst/>
            <a:cxnLst/>
            <a:rect l="l" t="t" r="r" b="b"/>
            <a:pathLst>
              <a:path w="182879" h="26035">
                <a:moveTo>
                  <a:pt x="178561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78561" y="25908"/>
                </a:lnTo>
                <a:lnTo>
                  <a:pt x="182879" y="20066"/>
                </a:lnTo>
                <a:lnTo>
                  <a:pt x="182879" y="5842"/>
                </a:lnTo>
                <a:lnTo>
                  <a:pt x="178561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575292" y="2877311"/>
            <a:ext cx="182880" cy="26034"/>
          </a:xfrm>
          <a:custGeom>
            <a:avLst/>
            <a:gdLst/>
            <a:ahLst/>
            <a:cxnLst/>
            <a:rect l="l" t="t" r="r" b="b"/>
            <a:pathLst>
              <a:path w="182879" h="26035">
                <a:moveTo>
                  <a:pt x="178561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78561" y="25908"/>
                </a:lnTo>
                <a:lnTo>
                  <a:pt x="182879" y="20066"/>
                </a:lnTo>
                <a:lnTo>
                  <a:pt x="182879" y="5842"/>
                </a:lnTo>
                <a:lnTo>
                  <a:pt x="178561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575292" y="3066288"/>
            <a:ext cx="182880" cy="26034"/>
          </a:xfrm>
          <a:custGeom>
            <a:avLst/>
            <a:gdLst/>
            <a:ahLst/>
            <a:cxnLst/>
            <a:rect l="l" t="t" r="r" b="b"/>
            <a:pathLst>
              <a:path w="182879" h="26035">
                <a:moveTo>
                  <a:pt x="178561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78561" y="25908"/>
                </a:lnTo>
                <a:lnTo>
                  <a:pt x="182879" y="20066"/>
                </a:lnTo>
                <a:lnTo>
                  <a:pt x="182879" y="5842"/>
                </a:lnTo>
                <a:lnTo>
                  <a:pt x="178561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575292" y="3003804"/>
            <a:ext cx="182880" cy="24765"/>
          </a:xfrm>
          <a:custGeom>
            <a:avLst/>
            <a:gdLst/>
            <a:ahLst/>
            <a:cxnLst/>
            <a:rect l="l" t="t" r="r" b="b"/>
            <a:pathLst>
              <a:path w="182879" h="24764">
                <a:moveTo>
                  <a:pt x="178561" y="0"/>
                </a:moveTo>
                <a:lnTo>
                  <a:pt x="4317" y="0"/>
                </a:lnTo>
                <a:lnTo>
                  <a:pt x="0" y="5461"/>
                </a:lnTo>
                <a:lnTo>
                  <a:pt x="0" y="18923"/>
                </a:lnTo>
                <a:lnTo>
                  <a:pt x="4317" y="24384"/>
                </a:lnTo>
                <a:lnTo>
                  <a:pt x="178561" y="24384"/>
                </a:lnTo>
                <a:lnTo>
                  <a:pt x="182879" y="18923"/>
                </a:lnTo>
                <a:lnTo>
                  <a:pt x="182879" y="5461"/>
                </a:lnTo>
                <a:lnTo>
                  <a:pt x="178561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9704831" y="2655316"/>
            <a:ext cx="113030" cy="146050"/>
          </a:xfrm>
          <a:custGeom>
            <a:avLst/>
            <a:gdLst/>
            <a:ahLst/>
            <a:cxnLst/>
            <a:rect l="l" t="t" r="r" b="b"/>
            <a:pathLst>
              <a:path w="113029" h="146050">
                <a:moveTo>
                  <a:pt x="9652" y="0"/>
                </a:moveTo>
                <a:lnTo>
                  <a:pt x="6096" y="2031"/>
                </a:lnTo>
                <a:lnTo>
                  <a:pt x="2413" y="3936"/>
                </a:lnTo>
                <a:lnTo>
                  <a:pt x="0" y="8508"/>
                </a:lnTo>
                <a:lnTo>
                  <a:pt x="0" y="140207"/>
                </a:lnTo>
                <a:lnTo>
                  <a:pt x="4445" y="145795"/>
                </a:lnTo>
                <a:lnTo>
                  <a:pt x="108331" y="145795"/>
                </a:lnTo>
                <a:lnTo>
                  <a:pt x="112776" y="140207"/>
                </a:lnTo>
                <a:lnTo>
                  <a:pt x="112776" y="129158"/>
                </a:lnTo>
                <a:lnTo>
                  <a:pt x="111252" y="125602"/>
                </a:lnTo>
                <a:lnTo>
                  <a:pt x="109093" y="123316"/>
                </a:lnTo>
                <a:lnTo>
                  <a:pt x="16764" y="4698"/>
                </a:lnTo>
                <a:lnTo>
                  <a:pt x="13970" y="1142"/>
                </a:lnTo>
                <a:lnTo>
                  <a:pt x="9652" y="0"/>
                </a:lnTo>
                <a:close/>
              </a:path>
            </a:pathLst>
          </a:custGeom>
          <a:solidFill>
            <a:srgbClr val="6C6E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492995" y="2689860"/>
            <a:ext cx="280670" cy="498475"/>
          </a:xfrm>
          <a:custGeom>
            <a:avLst/>
            <a:gdLst/>
            <a:ahLst/>
            <a:cxnLst/>
            <a:rect l="l" t="t" r="r" b="b"/>
            <a:pathLst>
              <a:path w="280670" h="498475">
                <a:moveTo>
                  <a:pt x="181483" y="0"/>
                </a:moveTo>
                <a:lnTo>
                  <a:pt x="48387" y="0"/>
                </a:lnTo>
                <a:lnTo>
                  <a:pt x="36057" y="2077"/>
                </a:lnTo>
                <a:lnTo>
                  <a:pt x="7712" y="28971"/>
                </a:lnTo>
                <a:lnTo>
                  <a:pt x="0" y="435229"/>
                </a:lnTo>
                <a:lnTo>
                  <a:pt x="1593" y="451314"/>
                </a:lnTo>
                <a:lnTo>
                  <a:pt x="22212" y="488289"/>
                </a:lnTo>
                <a:lnTo>
                  <a:pt x="232029" y="498348"/>
                </a:lnTo>
                <a:lnTo>
                  <a:pt x="244358" y="496270"/>
                </a:lnTo>
                <a:lnTo>
                  <a:pt x="272703" y="469376"/>
                </a:lnTo>
                <a:lnTo>
                  <a:pt x="280416" y="129159"/>
                </a:lnTo>
                <a:lnTo>
                  <a:pt x="279400" y="125984"/>
                </a:lnTo>
                <a:lnTo>
                  <a:pt x="277622" y="123571"/>
                </a:lnTo>
                <a:lnTo>
                  <a:pt x="185674" y="3683"/>
                </a:lnTo>
                <a:lnTo>
                  <a:pt x="183896" y="1397"/>
                </a:lnTo>
                <a:lnTo>
                  <a:pt x="181483" y="0"/>
                </a:lnTo>
                <a:close/>
              </a:path>
            </a:pathLst>
          </a:custGeom>
          <a:solidFill>
            <a:srgbClr val="BBBC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492995" y="2689860"/>
            <a:ext cx="280670" cy="498475"/>
          </a:xfrm>
          <a:custGeom>
            <a:avLst/>
            <a:gdLst/>
            <a:ahLst/>
            <a:cxnLst/>
            <a:rect l="l" t="t" r="r" b="b"/>
            <a:pathLst>
              <a:path w="280670" h="498475">
                <a:moveTo>
                  <a:pt x="277622" y="123571"/>
                </a:moveTo>
                <a:lnTo>
                  <a:pt x="185674" y="3683"/>
                </a:lnTo>
                <a:lnTo>
                  <a:pt x="183896" y="1397"/>
                </a:lnTo>
                <a:lnTo>
                  <a:pt x="181483" y="0"/>
                </a:lnTo>
                <a:lnTo>
                  <a:pt x="178943" y="0"/>
                </a:lnTo>
                <a:lnTo>
                  <a:pt x="48387" y="0"/>
                </a:lnTo>
                <a:lnTo>
                  <a:pt x="7712" y="28971"/>
                </a:lnTo>
                <a:lnTo>
                  <a:pt x="0" y="435229"/>
                </a:lnTo>
                <a:lnTo>
                  <a:pt x="1593" y="451314"/>
                </a:lnTo>
                <a:lnTo>
                  <a:pt x="22212" y="488289"/>
                </a:lnTo>
                <a:lnTo>
                  <a:pt x="232029" y="498348"/>
                </a:lnTo>
                <a:lnTo>
                  <a:pt x="244358" y="496270"/>
                </a:lnTo>
                <a:lnTo>
                  <a:pt x="272703" y="469376"/>
                </a:lnTo>
                <a:lnTo>
                  <a:pt x="280416" y="132461"/>
                </a:lnTo>
                <a:lnTo>
                  <a:pt x="280416" y="129159"/>
                </a:lnTo>
                <a:lnTo>
                  <a:pt x="279400" y="125984"/>
                </a:lnTo>
                <a:lnTo>
                  <a:pt x="277622" y="123571"/>
                </a:lnTo>
                <a:close/>
              </a:path>
            </a:pathLst>
          </a:custGeom>
          <a:ln w="12191">
            <a:solidFill>
              <a:srgbClr val="9B9B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531095" y="2973323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31095" y="2910839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531095" y="3099816"/>
            <a:ext cx="184785" cy="26034"/>
          </a:xfrm>
          <a:custGeom>
            <a:avLst/>
            <a:gdLst/>
            <a:ahLst/>
            <a:cxnLst/>
            <a:rect l="l" t="t" r="r" b="b"/>
            <a:pathLst>
              <a:path w="184784" h="26035">
                <a:moveTo>
                  <a:pt x="180085" y="0"/>
                </a:moveTo>
                <a:lnTo>
                  <a:pt x="4317" y="0"/>
                </a:lnTo>
                <a:lnTo>
                  <a:pt x="0" y="5842"/>
                </a:lnTo>
                <a:lnTo>
                  <a:pt x="0" y="20066"/>
                </a:lnTo>
                <a:lnTo>
                  <a:pt x="4317" y="25908"/>
                </a:lnTo>
                <a:lnTo>
                  <a:pt x="180085" y="25908"/>
                </a:lnTo>
                <a:lnTo>
                  <a:pt x="184403" y="20066"/>
                </a:lnTo>
                <a:lnTo>
                  <a:pt x="184403" y="5842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531095" y="3037332"/>
            <a:ext cx="184785" cy="24765"/>
          </a:xfrm>
          <a:custGeom>
            <a:avLst/>
            <a:gdLst/>
            <a:ahLst/>
            <a:cxnLst/>
            <a:rect l="l" t="t" r="r" b="b"/>
            <a:pathLst>
              <a:path w="184784" h="24764">
                <a:moveTo>
                  <a:pt x="180085" y="0"/>
                </a:moveTo>
                <a:lnTo>
                  <a:pt x="4317" y="0"/>
                </a:lnTo>
                <a:lnTo>
                  <a:pt x="0" y="5461"/>
                </a:lnTo>
                <a:lnTo>
                  <a:pt x="0" y="18923"/>
                </a:lnTo>
                <a:lnTo>
                  <a:pt x="4317" y="24384"/>
                </a:lnTo>
                <a:lnTo>
                  <a:pt x="180085" y="24384"/>
                </a:lnTo>
                <a:lnTo>
                  <a:pt x="184403" y="18923"/>
                </a:lnTo>
                <a:lnTo>
                  <a:pt x="184403" y="5461"/>
                </a:lnTo>
                <a:lnTo>
                  <a:pt x="180085" y="0"/>
                </a:lnTo>
                <a:close/>
              </a:path>
            </a:pathLst>
          </a:custGeom>
          <a:solidFill>
            <a:srgbClr val="E3E4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662159" y="2688844"/>
            <a:ext cx="111760" cy="146050"/>
          </a:xfrm>
          <a:custGeom>
            <a:avLst/>
            <a:gdLst/>
            <a:ahLst/>
            <a:cxnLst/>
            <a:rect l="l" t="t" r="r" b="b"/>
            <a:pathLst>
              <a:path w="111759" h="146050">
                <a:moveTo>
                  <a:pt x="9525" y="0"/>
                </a:moveTo>
                <a:lnTo>
                  <a:pt x="5969" y="2031"/>
                </a:lnTo>
                <a:lnTo>
                  <a:pt x="2413" y="3936"/>
                </a:lnTo>
                <a:lnTo>
                  <a:pt x="0" y="8508"/>
                </a:lnTo>
                <a:lnTo>
                  <a:pt x="0" y="140207"/>
                </a:lnTo>
                <a:lnTo>
                  <a:pt x="4318" y="145795"/>
                </a:lnTo>
                <a:lnTo>
                  <a:pt x="106934" y="145795"/>
                </a:lnTo>
                <a:lnTo>
                  <a:pt x="111252" y="140207"/>
                </a:lnTo>
                <a:lnTo>
                  <a:pt x="111252" y="129158"/>
                </a:lnTo>
                <a:lnTo>
                  <a:pt x="109855" y="125602"/>
                </a:lnTo>
                <a:lnTo>
                  <a:pt x="107569" y="123316"/>
                </a:lnTo>
                <a:lnTo>
                  <a:pt x="16510" y="4698"/>
                </a:lnTo>
                <a:lnTo>
                  <a:pt x="13716" y="1142"/>
                </a:lnTo>
                <a:lnTo>
                  <a:pt x="9525" y="0"/>
                </a:lnTo>
                <a:close/>
              </a:path>
            </a:pathLst>
          </a:custGeom>
          <a:solidFill>
            <a:srgbClr val="6C6E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9200768" y="3335186"/>
            <a:ext cx="95504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10" dirty="0">
                <a:latin typeface="微软雅黑" panose="020B0503020204020204" charset="-122"/>
                <a:cs typeface="微软雅黑" panose="020B0503020204020204" charset="-122"/>
              </a:rPr>
              <a:t>处理的数据</a:t>
            </a:r>
            <a:endParaRPr sz="1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171176" y="2825495"/>
            <a:ext cx="957580" cy="487680"/>
          </a:xfrm>
          <a:custGeom>
            <a:avLst/>
            <a:gdLst/>
            <a:ahLst/>
            <a:cxnLst/>
            <a:rect l="l" t="t" r="r" b="b"/>
            <a:pathLst>
              <a:path w="957579" h="487679">
                <a:moveTo>
                  <a:pt x="713232" y="0"/>
                </a:moveTo>
                <a:lnTo>
                  <a:pt x="713232" y="78866"/>
                </a:lnTo>
                <a:lnTo>
                  <a:pt x="0" y="78866"/>
                </a:lnTo>
                <a:lnTo>
                  <a:pt x="0" y="408812"/>
                </a:lnTo>
                <a:lnTo>
                  <a:pt x="713232" y="408812"/>
                </a:lnTo>
                <a:lnTo>
                  <a:pt x="713232" y="487679"/>
                </a:lnTo>
                <a:lnTo>
                  <a:pt x="957072" y="243839"/>
                </a:lnTo>
                <a:lnTo>
                  <a:pt x="71323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0289793" y="2979781"/>
            <a:ext cx="5562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1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641847" y="2825495"/>
            <a:ext cx="1176655" cy="487680"/>
          </a:xfrm>
          <a:custGeom>
            <a:avLst/>
            <a:gdLst/>
            <a:ahLst/>
            <a:cxnLst/>
            <a:rect l="l" t="t" r="r" b="b"/>
            <a:pathLst>
              <a:path w="1176654" h="487679">
                <a:moveTo>
                  <a:pt x="932688" y="0"/>
                </a:moveTo>
                <a:lnTo>
                  <a:pt x="932688" y="78866"/>
                </a:lnTo>
                <a:lnTo>
                  <a:pt x="0" y="78866"/>
                </a:lnTo>
                <a:lnTo>
                  <a:pt x="0" y="408812"/>
                </a:lnTo>
                <a:lnTo>
                  <a:pt x="932688" y="408812"/>
                </a:lnTo>
                <a:lnTo>
                  <a:pt x="932688" y="487679"/>
                </a:lnTo>
                <a:lnTo>
                  <a:pt x="1176528" y="243839"/>
                </a:lnTo>
                <a:lnTo>
                  <a:pt x="932688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869940" y="2979781"/>
            <a:ext cx="5562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endParaRPr sz="14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41847" y="4358640"/>
            <a:ext cx="1408430" cy="487680"/>
          </a:xfrm>
          <a:custGeom>
            <a:avLst/>
            <a:gdLst/>
            <a:ahLst/>
            <a:cxnLst/>
            <a:rect l="l" t="t" r="r" b="b"/>
            <a:pathLst>
              <a:path w="1408429" h="487679">
                <a:moveTo>
                  <a:pt x="1164336" y="0"/>
                </a:moveTo>
                <a:lnTo>
                  <a:pt x="1164336" y="78867"/>
                </a:lnTo>
                <a:lnTo>
                  <a:pt x="0" y="78867"/>
                </a:lnTo>
                <a:lnTo>
                  <a:pt x="0" y="408813"/>
                </a:lnTo>
                <a:lnTo>
                  <a:pt x="1164336" y="408813"/>
                </a:lnTo>
                <a:lnTo>
                  <a:pt x="1164336" y="487680"/>
                </a:lnTo>
                <a:lnTo>
                  <a:pt x="1408176" y="243840"/>
                </a:lnTo>
                <a:lnTo>
                  <a:pt x="1164336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5748273" y="4515992"/>
            <a:ext cx="10344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65" dirty="0">
                <a:latin typeface="Arial" panose="020B0604020202020204"/>
                <a:cs typeface="Arial" panose="020B0604020202020204"/>
              </a:rPr>
              <a:t>M</a:t>
            </a:r>
            <a:r>
              <a:rPr sz="1400" b="1" spc="55" dirty="0">
                <a:latin typeface="Arial" panose="020B0604020202020204"/>
                <a:cs typeface="Arial" panose="020B0604020202020204"/>
              </a:rPr>
              <a:t>ETA</a:t>
            </a:r>
            <a:r>
              <a:rPr sz="1400" b="1" spc="-35" dirty="0">
                <a:latin typeface="Arial" panose="020B0604020202020204"/>
                <a:cs typeface="Arial" panose="020B0604020202020204"/>
              </a:rPr>
              <a:t>D</a:t>
            </a:r>
            <a:r>
              <a:rPr sz="1400" b="1" spc="65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40" dirty="0">
                <a:latin typeface="Arial" panose="020B0604020202020204"/>
                <a:cs typeface="Arial" panose="020B0604020202020204"/>
              </a:rPr>
              <a:t>T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A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828019" y="2043683"/>
            <a:ext cx="710565" cy="544195"/>
          </a:xfrm>
          <a:custGeom>
            <a:avLst/>
            <a:gdLst/>
            <a:ahLst/>
            <a:cxnLst/>
            <a:rect l="l" t="t" r="r" b="b"/>
            <a:pathLst>
              <a:path w="710565" h="544194">
                <a:moveTo>
                  <a:pt x="655573" y="0"/>
                </a:moveTo>
                <a:lnTo>
                  <a:pt x="45776" y="838"/>
                </a:lnTo>
                <a:lnTo>
                  <a:pt x="13136" y="22562"/>
                </a:lnTo>
                <a:lnTo>
                  <a:pt x="0" y="64643"/>
                </a:lnTo>
                <a:lnTo>
                  <a:pt x="706" y="489858"/>
                </a:lnTo>
                <a:lnTo>
                  <a:pt x="19028" y="528487"/>
                </a:lnTo>
                <a:lnTo>
                  <a:pt x="54609" y="544068"/>
                </a:lnTo>
                <a:lnTo>
                  <a:pt x="664407" y="543229"/>
                </a:lnTo>
                <a:lnTo>
                  <a:pt x="697047" y="521505"/>
                </a:lnTo>
                <a:lnTo>
                  <a:pt x="710183" y="479425"/>
                </a:lnTo>
                <a:lnTo>
                  <a:pt x="709477" y="54209"/>
                </a:lnTo>
                <a:lnTo>
                  <a:pt x="691155" y="15580"/>
                </a:lnTo>
                <a:lnTo>
                  <a:pt x="655573" y="0"/>
                </a:lnTo>
                <a:close/>
              </a:path>
            </a:pathLst>
          </a:custGeom>
          <a:solidFill>
            <a:srgbClr val="B9BB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799162" y="2010155"/>
            <a:ext cx="768350" cy="611505"/>
          </a:xfrm>
          <a:custGeom>
            <a:avLst/>
            <a:gdLst/>
            <a:ahLst/>
            <a:cxnLst/>
            <a:rect l="l" t="t" r="r" b="b"/>
            <a:pathLst>
              <a:path w="768350" h="611505">
                <a:moveTo>
                  <a:pt x="684939" y="0"/>
                </a:moveTo>
                <a:lnTo>
                  <a:pt x="81158" y="22"/>
                </a:lnTo>
                <a:lnTo>
                  <a:pt x="43754" y="11636"/>
                </a:lnTo>
                <a:lnTo>
                  <a:pt x="15539" y="40913"/>
                </a:lnTo>
                <a:lnTo>
                  <a:pt x="961" y="82572"/>
                </a:lnTo>
                <a:lnTo>
                  <a:pt x="0" y="515880"/>
                </a:lnTo>
                <a:lnTo>
                  <a:pt x="1257" y="530589"/>
                </a:lnTo>
                <a:lnTo>
                  <a:pt x="16534" y="571810"/>
                </a:lnTo>
                <a:lnTo>
                  <a:pt x="45251" y="600415"/>
                </a:lnTo>
                <a:lnTo>
                  <a:pt x="82959" y="611124"/>
                </a:lnTo>
                <a:lnTo>
                  <a:pt x="684939" y="611124"/>
                </a:lnTo>
                <a:lnTo>
                  <a:pt x="724145" y="599487"/>
                </a:lnTo>
                <a:lnTo>
                  <a:pt x="752360" y="570210"/>
                </a:lnTo>
                <a:lnTo>
                  <a:pt x="763753" y="543814"/>
                </a:lnTo>
                <a:lnTo>
                  <a:pt x="684939" y="543814"/>
                </a:lnTo>
                <a:lnTo>
                  <a:pt x="80383" y="543662"/>
                </a:lnTo>
                <a:lnTo>
                  <a:pt x="68419" y="538531"/>
                </a:lnTo>
                <a:lnTo>
                  <a:pt x="59987" y="527581"/>
                </a:lnTo>
                <a:lnTo>
                  <a:pt x="56797" y="512826"/>
                </a:lnTo>
                <a:lnTo>
                  <a:pt x="56925" y="95243"/>
                </a:lnTo>
                <a:lnTo>
                  <a:pt x="61262" y="81066"/>
                </a:lnTo>
                <a:lnTo>
                  <a:pt x="70509" y="71084"/>
                </a:lnTo>
                <a:lnTo>
                  <a:pt x="82959" y="67310"/>
                </a:lnTo>
                <a:lnTo>
                  <a:pt x="763674" y="67310"/>
                </a:lnTo>
                <a:lnTo>
                  <a:pt x="763317" y="65718"/>
                </a:lnTo>
                <a:lnTo>
                  <a:pt x="743066" y="28115"/>
                </a:lnTo>
                <a:lnTo>
                  <a:pt x="710857" y="4889"/>
                </a:lnTo>
                <a:lnTo>
                  <a:pt x="698233" y="1254"/>
                </a:lnTo>
                <a:lnTo>
                  <a:pt x="684939" y="0"/>
                </a:lnTo>
                <a:close/>
              </a:path>
              <a:path w="768350" h="611505">
                <a:moveTo>
                  <a:pt x="763674" y="67310"/>
                </a:moveTo>
                <a:lnTo>
                  <a:pt x="82959" y="67310"/>
                </a:lnTo>
                <a:lnTo>
                  <a:pt x="687516" y="67461"/>
                </a:lnTo>
                <a:lnTo>
                  <a:pt x="699480" y="72592"/>
                </a:lnTo>
                <a:lnTo>
                  <a:pt x="707911" y="83542"/>
                </a:lnTo>
                <a:lnTo>
                  <a:pt x="711101" y="98298"/>
                </a:lnTo>
                <a:lnTo>
                  <a:pt x="710974" y="515880"/>
                </a:lnTo>
                <a:lnTo>
                  <a:pt x="706637" y="530057"/>
                </a:lnTo>
                <a:lnTo>
                  <a:pt x="697390" y="540039"/>
                </a:lnTo>
                <a:lnTo>
                  <a:pt x="684939" y="543814"/>
                </a:lnTo>
                <a:lnTo>
                  <a:pt x="763753" y="543814"/>
                </a:lnTo>
                <a:lnTo>
                  <a:pt x="763868" y="543487"/>
                </a:lnTo>
                <a:lnTo>
                  <a:pt x="766938" y="528551"/>
                </a:lnTo>
                <a:lnTo>
                  <a:pt x="767854" y="514957"/>
                </a:lnTo>
                <a:lnTo>
                  <a:pt x="767899" y="95243"/>
                </a:lnTo>
                <a:lnTo>
                  <a:pt x="766641" y="80534"/>
                </a:lnTo>
                <a:lnTo>
                  <a:pt x="763674" y="6731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910337" y="2157983"/>
            <a:ext cx="143510" cy="196850"/>
          </a:xfrm>
          <a:custGeom>
            <a:avLst/>
            <a:gdLst/>
            <a:ahLst/>
            <a:cxnLst/>
            <a:rect l="l" t="t" r="r" b="b"/>
            <a:pathLst>
              <a:path w="143509" h="196850">
                <a:moveTo>
                  <a:pt x="143234" y="0"/>
                </a:moveTo>
                <a:lnTo>
                  <a:pt x="136122" y="0"/>
                </a:lnTo>
                <a:lnTo>
                  <a:pt x="127867" y="761"/>
                </a:lnTo>
                <a:lnTo>
                  <a:pt x="85526" y="14430"/>
                </a:lnTo>
                <a:lnTo>
                  <a:pt x="46466" y="44721"/>
                </a:lnTo>
                <a:lnTo>
                  <a:pt x="23978" y="75943"/>
                </a:lnTo>
                <a:lnTo>
                  <a:pt x="8390" y="112710"/>
                </a:lnTo>
                <a:lnTo>
                  <a:pt x="663" y="153451"/>
                </a:lnTo>
                <a:lnTo>
                  <a:pt x="0" y="167643"/>
                </a:lnTo>
                <a:lnTo>
                  <a:pt x="352" y="182044"/>
                </a:lnTo>
                <a:lnTo>
                  <a:pt x="1756" y="196595"/>
                </a:lnTo>
                <a:lnTo>
                  <a:pt x="143234" y="170052"/>
                </a:lnTo>
                <a:lnTo>
                  <a:pt x="143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914231" y="2321051"/>
            <a:ext cx="280035" cy="169545"/>
          </a:xfrm>
          <a:custGeom>
            <a:avLst/>
            <a:gdLst/>
            <a:ahLst/>
            <a:cxnLst/>
            <a:rect l="l" t="t" r="r" b="b"/>
            <a:pathLst>
              <a:path w="280034" h="169544">
                <a:moveTo>
                  <a:pt x="138451" y="0"/>
                </a:moveTo>
                <a:lnTo>
                  <a:pt x="0" y="40732"/>
                </a:lnTo>
                <a:lnTo>
                  <a:pt x="3435" y="55026"/>
                </a:lnTo>
                <a:lnTo>
                  <a:pt x="7811" y="68686"/>
                </a:lnTo>
                <a:lnTo>
                  <a:pt x="26321" y="105452"/>
                </a:lnTo>
                <a:lnTo>
                  <a:pt x="52339" y="135041"/>
                </a:lnTo>
                <a:lnTo>
                  <a:pt x="85142" y="156357"/>
                </a:lnTo>
                <a:lnTo>
                  <a:pt x="124007" y="168299"/>
                </a:lnTo>
                <a:lnTo>
                  <a:pt x="136574" y="169155"/>
                </a:lnTo>
                <a:lnTo>
                  <a:pt x="148960" y="168712"/>
                </a:lnTo>
                <a:lnTo>
                  <a:pt x="195641" y="154901"/>
                </a:lnTo>
                <a:lnTo>
                  <a:pt x="235213" y="124085"/>
                </a:lnTo>
                <a:lnTo>
                  <a:pt x="258200" y="91628"/>
                </a:lnTo>
                <a:lnTo>
                  <a:pt x="273869" y="52571"/>
                </a:lnTo>
                <a:lnTo>
                  <a:pt x="279548" y="23495"/>
                </a:lnTo>
                <a:lnTo>
                  <a:pt x="138451" y="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052047" y="2182367"/>
            <a:ext cx="143510" cy="158750"/>
          </a:xfrm>
          <a:custGeom>
            <a:avLst/>
            <a:gdLst/>
            <a:ahLst/>
            <a:cxnLst/>
            <a:rect l="l" t="t" r="r" b="b"/>
            <a:pathLst>
              <a:path w="143509" h="158750">
                <a:moveTo>
                  <a:pt x="75946" y="0"/>
                </a:moveTo>
                <a:lnTo>
                  <a:pt x="0" y="142748"/>
                </a:lnTo>
                <a:lnTo>
                  <a:pt x="142637" y="158212"/>
                </a:lnTo>
                <a:lnTo>
                  <a:pt x="143266" y="144573"/>
                </a:lnTo>
                <a:lnTo>
                  <a:pt x="139808" y="104883"/>
                </a:lnTo>
                <a:lnTo>
                  <a:pt x="128715" y="68012"/>
                </a:lnTo>
                <a:lnTo>
                  <a:pt x="102912" y="25408"/>
                </a:lnTo>
                <a:lnTo>
                  <a:pt x="75946" y="0"/>
                </a:lnTo>
                <a:close/>
              </a:path>
            </a:pathLst>
          </a:custGeom>
          <a:solidFill>
            <a:srgbClr val="9192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052047" y="2156460"/>
            <a:ext cx="72390" cy="170815"/>
          </a:xfrm>
          <a:custGeom>
            <a:avLst/>
            <a:gdLst/>
            <a:ahLst/>
            <a:cxnLst/>
            <a:rect l="l" t="t" r="r" b="b"/>
            <a:pathLst>
              <a:path w="72390" h="170814">
                <a:moveTo>
                  <a:pt x="0" y="0"/>
                </a:moveTo>
                <a:lnTo>
                  <a:pt x="0" y="170687"/>
                </a:lnTo>
                <a:lnTo>
                  <a:pt x="72298" y="23114"/>
                </a:lnTo>
                <a:lnTo>
                  <a:pt x="37737" y="5536"/>
                </a:lnTo>
                <a:lnTo>
                  <a:pt x="0" y="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356847" y="2217420"/>
            <a:ext cx="0" cy="276225"/>
          </a:xfrm>
          <a:custGeom>
            <a:avLst/>
            <a:gdLst/>
            <a:ahLst/>
            <a:cxnLst/>
            <a:rect l="l" t="t" r="r" b="b"/>
            <a:pathLst>
              <a:path h="276225">
                <a:moveTo>
                  <a:pt x="0" y="0"/>
                </a:moveTo>
                <a:lnTo>
                  <a:pt x="0" y="275843"/>
                </a:lnTo>
              </a:path>
            </a:pathLst>
          </a:custGeom>
          <a:ln w="42672">
            <a:solidFill>
              <a:srgbClr val="9192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427714" y="2147316"/>
            <a:ext cx="0" cy="346075"/>
          </a:xfrm>
          <a:custGeom>
            <a:avLst/>
            <a:gdLst/>
            <a:ahLst/>
            <a:cxnLst/>
            <a:rect l="l" t="t" r="r" b="b"/>
            <a:pathLst>
              <a:path h="346075">
                <a:moveTo>
                  <a:pt x="0" y="0"/>
                </a:moveTo>
                <a:lnTo>
                  <a:pt x="0" y="345948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286743" y="2264664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42672">
            <a:solidFill>
              <a:srgbClr val="6C6D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826495" y="4328159"/>
            <a:ext cx="715010" cy="547370"/>
          </a:xfrm>
          <a:custGeom>
            <a:avLst/>
            <a:gdLst/>
            <a:ahLst/>
            <a:cxnLst/>
            <a:rect l="l" t="t" r="r" b="b"/>
            <a:pathLst>
              <a:path w="715009" h="547370">
                <a:moveTo>
                  <a:pt x="659891" y="0"/>
                </a:moveTo>
                <a:lnTo>
                  <a:pt x="45622" y="939"/>
                </a:lnTo>
                <a:lnTo>
                  <a:pt x="13100" y="22892"/>
                </a:lnTo>
                <a:lnTo>
                  <a:pt x="0" y="65024"/>
                </a:lnTo>
                <a:lnTo>
                  <a:pt x="796" y="493182"/>
                </a:lnTo>
                <a:lnTo>
                  <a:pt x="19377" y="531642"/>
                </a:lnTo>
                <a:lnTo>
                  <a:pt x="54990" y="547116"/>
                </a:lnTo>
                <a:lnTo>
                  <a:pt x="669149" y="546191"/>
                </a:lnTo>
                <a:lnTo>
                  <a:pt x="701643" y="524255"/>
                </a:lnTo>
                <a:lnTo>
                  <a:pt x="714755" y="482092"/>
                </a:lnTo>
                <a:lnTo>
                  <a:pt x="713972" y="54022"/>
                </a:lnTo>
                <a:lnTo>
                  <a:pt x="695427" y="15501"/>
                </a:lnTo>
                <a:lnTo>
                  <a:pt x="659891" y="0"/>
                </a:lnTo>
                <a:close/>
              </a:path>
            </a:pathLst>
          </a:custGeom>
          <a:solidFill>
            <a:srgbClr val="B9BB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797540" y="4294632"/>
            <a:ext cx="772795" cy="614680"/>
          </a:xfrm>
          <a:custGeom>
            <a:avLst/>
            <a:gdLst/>
            <a:ahLst/>
            <a:cxnLst/>
            <a:rect l="l" t="t" r="r" b="b"/>
            <a:pathLst>
              <a:path w="772795" h="614679">
                <a:moveTo>
                  <a:pt x="689101" y="0"/>
                </a:moveTo>
                <a:lnTo>
                  <a:pt x="81003" y="45"/>
                </a:lnTo>
                <a:lnTo>
                  <a:pt x="43697" y="11980"/>
                </a:lnTo>
                <a:lnTo>
                  <a:pt x="15576" y="41405"/>
                </a:lnTo>
                <a:lnTo>
                  <a:pt x="1055" y="83090"/>
                </a:lnTo>
                <a:lnTo>
                  <a:pt x="0" y="98805"/>
                </a:lnTo>
                <a:lnTo>
                  <a:pt x="62" y="518649"/>
                </a:lnTo>
                <a:lnTo>
                  <a:pt x="10128" y="562493"/>
                </a:lnTo>
                <a:lnTo>
                  <a:pt x="35009" y="595747"/>
                </a:lnTo>
                <a:lnTo>
                  <a:pt x="70269" y="612923"/>
                </a:lnTo>
                <a:lnTo>
                  <a:pt x="83565" y="614171"/>
                </a:lnTo>
                <a:lnTo>
                  <a:pt x="689101" y="614171"/>
                </a:lnTo>
                <a:lnTo>
                  <a:pt x="728970" y="602191"/>
                </a:lnTo>
                <a:lnTo>
                  <a:pt x="757091" y="572766"/>
                </a:lnTo>
                <a:lnTo>
                  <a:pt x="768392" y="546480"/>
                </a:lnTo>
                <a:lnTo>
                  <a:pt x="689101" y="546480"/>
                </a:lnTo>
                <a:lnTo>
                  <a:pt x="80793" y="546308"/>
                </a:lnTo>
                <a:lnTo>
                  <a:pt x="68837" y="541117"/>
                </a:lnTo>
                <a:lnTo>
                  <a:pt x="60444" y="530149"/>
                </a:lnTo>
                <a:lnTo>
                  <a:pt x="57276" y="515365"/>
                </a:lnTo>
                <a:lnTo>
                  <a:pt x="57422" y="95522"/>
                </a:lnTo>
                <a:lnTo>
                  <a:pt x="61810" y="81369"/>
                </a:lnTo>
                <a:lnTo>
                  <a:pt x="71079" y="71437"/>
                </a:lnTo>
                <a:lnTo>
                  <a:pt x="83565" y="67690"/>
                </a:lnTo>
                <a:lnTo>
                  <a:pt x="768287" y="67690"/>
                </a:lnTo>
                <a:lnTo>
                  <a:pt x="767764" y="65431"/>
                </a:lnTo>
                <a:lnTo>
                  <a:pt x="747323" y="27981"/>
                </a:lnTo>
                <a:lnTo>
                  <a:pt x="715032" y="4864"/>
                </a:lnTo>
                <a:lnTo>
                  <a:pt x="702398" y="1248"/>
                </a:lnTo>
                <a:lnTo>
                  <a:pt x="689101" y="0"/>
                </a:lnTo>
                <a:close/>
              </a:path>
              <a:path w="772795" h="614679">
                <a:moveTo>
                  <a:pt x="768287" y="67690"/>
                </a:moveTo>
                <a:lnTo>
                  <a:pt x="83565" y="67690"/>
                </a:lnTo>
                <a:lnTo>
                  <a:pt x="691874" y="67863"/>
                </a:lnTo>
                <a:lnTo>
                  <a:pt x="703830" y="73054"/>
                </a:lnTo>
                <a:lnTo>
                  <a:pt x="712223" y="84022"/>
                </a:lnTo>
                <a:lnTo>
                  <a:pt x="715390" y="98805"/>
                </a:lnTo>
                <a:lnTo>
                  <a:pt x="715245" y="518649"/>
                </a:lnTo>
                <a:lnTo>
                  <a:pt x="710857" y="532802"/>
                </a:lnTo>
                <a:lnTo>
                  <a:pt x="701588" y="542734"/>
                </a:lnTo>
                <a:lnTo>
                  <a:pt x="689101" y="546480"/>
                </a:lnTo>
                <a:lnTo>
                  <a:pt x="768392" y="546480"/>
                </a:lnTo>
                <a:lnTo>
                  <a:pt x="768555" y="546015"/>
                </a:lnTo>
                <a:lnTo>
                  <a:pt x="771612" y="531081"/>
                </a:lnTo>
                <a:lnTo>
                  <a:pt x="772667" y="515365"/>
                </a:lnTo>
                <a:lnTo>
                  <a:pt x="772605" y="95522"/>
                </a:lnTo>
                <a:lnTo>
                  <a:pt x="771182" y="80195"/>
                </a:lnTo>
                <a:lnTo>
                  <a:pt x="768287" y="6769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978895" y="4677917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672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978895" y="4723638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672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978895" y="4767834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3672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227271" y="4419600"/>
            <a:ext cx="85725" cy="117475"/>
          </a:xfrm>
          <a:custGeom>
            <a:avLst/>
            <a:gdLst/>
            <a:ahLst/>
            <a:cxnLst/>
            <a:rect l="l" t="t" r="r" b="b"/>
            <a:pathLst>
              <a:path w="85725" h="117475">
                <a:moveTo>
                  <a:pt x="85380" y="0"/>
                </a:moveTo>
                <a:lnTo>
                  <a:pt x="81062" y="0"/>
                </a:lnTo>
                <a:lnTo>
                  <a:pt x="76236" y="508"/>
                </a:lnTo>
                <a:lnTo>
                  <a:pt x="35200" y="19362"/>
                </a:lnTo>
                <a:lnTo>
                  <a:pt x="11985" y="49627"/>
                </a:lnTo>
                <a:lnTo>
                  <a:pt x="666" y="88643"/>
                </a:lnTo>
                <a:lnTo>
                  <a:pt x="0" y="102834"/>
                </a:lnTo>
                <a:lnTo>
                  <a:pt x="1052" y="117348"/>
                </a:lnTo>
                <a:lnTo>
                  <a:pt x="85380" y="101473"/>
                </a:lnTo>
                <a:lnTo>
                  <a:pt x="853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229543" y="4520184"/>
            <a:ext cx="168910" cy="100965"/>
          </a:xfrm>
          <a:custGeom>
            <a:avLst/>
            <a:gdLst/>
            <a:ahLst/>
            <a:cxnLst/>
            <a:rect l="l" t="t" r="r" b="b"/>
            <a:pathLst>
              <a:path w="168909" h="100964">
                <a:moveTo>
                  <a:pt x="82981" y="0"/>
                </a:moveTo>
                <a:lnTo>
                  <a:pt x="0" y="27767"/>
                </a:lnTo>
                <a:lnTo>
                  <a:pt x="4257" y="41704"/>
                </a:lnTo>
                <a:lnTo>
                  <a:pt x="10065" y="54479"/>
                </a:lnTo>
                <a:lnTo>
                  <a:pt x="35764" y="84578"/>
                </a:lnTo>
                <a:lnTo>
                  <a:pt x="71696" y="99691"/>
                </a:lnTo>
                <a:lnTo>
                  <a:pt x="84383" y="100550"/>
                </a:lnTo>
                <a:lnTo>
                  <a:pt x="96737" y="99287"/>
                </a:lnTo>
                <a:lnTo>
                  <a:pt x="139860" y="75624"/>
                </a:lnTo>
                <a:lnTo>
                  <a:pt x="161430" y="41993"/>
                </a:lnTo>
                <a:lnTo>
                  <a:pt x="168452" y="13970"/>
                </a:lnTo>
                <a:lnTo>
                  <a:pt x="82981" y="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311128" y="4434840"/>
            <a:ext cx="86995" cy="89535"/>
          </a:xfrm>
          <a:custGeom>
            <a:avLst/>
            <a:gdLst/>
            <a:ahLst/>
            <a:cxnLst/>
            <a:rect l="l" t="t" r="r" b="b"/>
            <a:pathLst>
              <a:path w="86995" h="89535">
                <a:moveTo>
                  <a:pt x="45974" y="0"/>
                </a:moveTo>
                <a:lnTo>
                  <a:pt x="0" y="85089"/>
                </a:lnTo>
                <a:lnTo>
                  <a:pt x="86769" y="89167"/>
                </a:lnTo>
                <a:lnTo>
                  <a:pt x="86532" y="75756"/>
                </a:lnTo>
                <a:lnTo>
                  <a:pt x="77072" y="38358"/>
                </a:lnTo>
                <a:lnTo>
                  <a:pt x="45974" y="0"/>
                </a:lnTo>
                <a:close/>
              </a:path>
            </a:pathLst>
          </a:custGeom>
          <a:solidFill>
            <a:srgbClr val="9192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312652" y="4419600"/>
            <a:ext cx="36830" cy="100965"/>
          </a:xfrm>
          <a:custGeom>
            <a:avLst/>
            <a:gdLst/>
            <a:ahLst/>
            <a:cxnLst/>
            <a:rect l="l" t="t" r="r" b="b"/>
            <a:pathLst>
              <a:path w="36829" h="100964">
                <a:moveTo>
                  <a:pt x="0" y="0"/>
                </a:moveTo>
                <a:lnTo>
                  <a:pt x="0" y="100583"/>
                </a:lnTo>
                <a:lnTo>
                  <a:pt x="36555" y="9325"/>
                </a:lnTo>
                <a:lnTo>
                  <a:pt x="25015" y="4033"/>
                </a:lnTo>
                <a:lnTo>
                  <a:pt x="12997" y="980"/>
                </a:lnTo>
                <a:lnTo>
                  <a:pt x="0" y="0"/>
                </a:lnTo>
                <a:close/>
              </a:path>
            </a:pathLst>
          </a:custGeom>
          <a:solidFill>
            <a:srgbClr val="6C6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046714" y="4472940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351"/>
                </a:lnTo>
              </a:path>
            </a:pathLst>
          </a:custGeom>
          <a:ln w="32003">
            <a:solidFill>
              <a:srgbClr val="9192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1100054" y="4434840"/>
            <a:ext cx="0" cy="187960"/>
          </a:xfrm>
          <a:custGeom>
            <a:avLst/>
            <a:gdLst/>
            <a:ahLst/>
            <a:cxnLst/>
            <a:rect l="l" t="t" r="r" b="b"/>
            <a:pathLst>
              <a:path h="187960">
                <a:moveTo>
                  <a:pt x="0" y="0"/>
                </a:moveTo>
                <a:lnTo>
                  <a:pt x="0" y="187451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994897" y="4498847"/>
            <a:ext cx="0" cy="123825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443"/>
                </a:lnTo>
              </a:path>
            </a:pathLst>
          </a:custGeom>
          <a:ln w="32003">
            <a:solidFill>
              <a:srgbClr val="6C6D6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501128" y="3654552"/>
            <a:ext cx="1673860" cy="1652270"/>
          </a:xfrm>
          <a:custGeom>
            <a:avLst/>
            <a:gdLst/>
            <a:ahLst/>
            <a:cxnLst/>
            <a:rect l="l" t="t" r="r" b="b"/>
            <a:pathLst>
              <a:path w="1673859" h="1652270">
                <a:moveTo>
                  <a:pt x="836676" y="0"/>
                </a:moveTo>
                <a:lnTo>
                  <a:pt x="768063" y="2738"/>
                </a:lnTo>
                <a:lnTo>
                  <a:pt x="700976" y="10811"/>
                </a:lnTo>
                <a:lnTo>
                  <a:pt x="635631" y="24006"/>
                </a:lnTo>
                <a:lnTo>
                  <a:pt x="572243" y="42111"/>
                </a:lnTo>
                <a:lnTo>
                  <a:pt x="511028" y="64912"/>
                </a:lnTo>
                <a:lnTo>
                  <a:pt x="452200" y="92198"/>
                </a:lnTo>
                <a:lnTo>
                  <a:pt x="395976" y="123756"/>
                </a:lnTo>
                <a:lnTo>
                  <a:pt x="342570" y="159373"/>
                </a:lnTo>
                <a:lnTo>
                  <a:pt x="292199" y="198837"/>
                </a:lnTo>
                <a:lnTo>
                  <a:pt x="245078" y="241935"/>
                </a:lnTo>
                <a:lnTo>
                  <a:pt x="201422" y="288453"/>
                </a:lnTo>
                <a:lnTo>
                  <a:pt x="161446" y="338181"/>
                </a:lnTo>
                <a:lnTo>
                  <a:pt x="125367" y="390905"/>
                </a:lnTo>
                <a:lnTo>
                  <a:pt x="93399" y="446413"/>
                </a:lnTo>
                <a:lnTo>
                  <a:pt x="65758" y="504491"/>
                </a:lnTo>
                <a:lnTo>
                  <a:pt x="42659" y="564928"/>
                </a:lnTo>
                <a:lnTo>
                  <a:pt x="24319" y="627511"/>
                </a:lnTo>
                <a:lnTo>
                  <a:pt x="10952" y="692027"/>
                </a:lnTo>
                <a:lnTo>
                  <a:pt x="2773" y="758263"/>
                </a:lnTo>
                <a:lnTo>
                  <a:pt x="0" y="826008"/>
                </a:lnTo>
                <a:lnTo>
                  <a:pt x="2773" y="893752"/>
                </a:lnTo>
                <a:lnTo>
                  <a:pt x="10952" y="959988"/>
                </a:lnTo>
                <a:lnTo>
                  <a:pt x="24319" y="1024504"/>
                </a:lnTo>
                <a:lnTo>
                  <a:pt x="42659" y="1087087"/>
                </a:lnTo>
                <a:lnTo>
                  <a:pt x="65758" y="1147524"/>
                </a:lnTo>
                <a:lnTo>
                  <a:pt x="93399" y="1205602"/>
                </a:lnTo>
                <a:lnTo>
                  <a:pt x="125367" y="1261110"/>
                </a:lnTo>
                <a:lnTo>
                  <a:pt x="161446" y="1313834"/>
                </a:lnTo>
                <a:lnTo>
                  <a:pt x="201422" y="1363562"/>
                </a:lnTo>
                <a:lnTo>
                  <a:pt x="245078" y="1410081"/>
                </a:lnTo>
                <a:lnTo>
                  <a:pt x="292199" y="1453178"/>
                </a:lnTo>
                <a:lnTo>
                  <a:pt x="342570" y="1492642"/>
                </a:lnTo>
                <a:lnTo>
                  <a:pt x="395976" y="1528259"/>
                </a:lnTo>
                <a:lnTo>
                  <a:pt x="452200" y="1559817"/>
                </a:lnTo>
                <a:lnTo>
                  <a:pt x="511028" y="1587103"/>
                </a:lnTo>
                <a:lnTo>
                  <a:pt x="572243" y="1609904"/>
                </a:lnTo>
                <a:lnTo>
                  <a:pt x="635631" y="1628009"/>
                </a:lnTo>
                <a:lnTo>
                  <a:pt x="700976" y="1641204"/>
                </a:lnTo>
                <a:lnTo>
                  <a:pt x="768063" y="1649277"/>
                </a:lnTo>
                <a:lnTo>
                  <a:pt x="836676" y="1652016"/>
                </a:lnTo>
                <a:lnTo>
                  <a:pt x="905288" y="1649277"/>
                </a:lnTo>
                <a:lnTo>
                  <a:pt x="972375" y="1641204"/>
                </a:lnTo>
                <a:lnTo>
                  <a:pt x="1037720" y="1628009"/>
                </a:lnTo>
                <a:lnTo>
                  <a:pt x="1101108" y="1609904"/>
                </a:lnTo>
                <a:lnTo>
                  <a:pt x="1162323" y="1587103"/>
                </a:lnTo>
                <a:lnTo>
                  <a:pt x="1221151" y="1559817"/>
                </a:lnTo>
                <a:lnTo>
                  <a:pt x="1277375" y="1528259"/>
                </a:lnTo>
                <a:lnTo>
                  <a:pt x="1330781" y="1492642"/>
                </a:lnTo>
                <a:lnTo>
                  <a:pt x="1381152" y="1453178"/>
                </a:lnTo>
                <a:lnTo>
                  <a:pt x="1428273" y="1410081"/>
                </a:lnTo>
                <a:lnTo>
                  <a:pt x="1471929" y="1363562"/>
                </a:lnTo>
                <a:lnTo>
                  <a:pt x="1511905" y="1313834"/>
                </a:lnTo>
                <a:lnTo>
                  <a:pt x="1547984" y="1261110"/>
                </a:lnTo>
                <a:lnTo>
                  <a:pt x="1579952" y="1205602"/>
                </a:lnTo>
                <a:lnTo>
                  <a:pt x="1607593" y="1147524"/>
                </a:lnTo>
                <a:lnTo>
                  <a:pt x="1630692" y="1087087"/>
                </a:lnTo>
                <a:lnTo>
                  <a:pt x="1649032" y="1024504"/>
                </a:lnTo>
                <a:lnTo>
                  <a:pt x="1662399" y="959988"/>
                </a:lnTo>
                <a:lnTo>
                  <a:pt x="1670578" y="893752"/>
                </a:lnTo>
                <a:lnTo>
                  <a:pt x="1673352" y="826008"/>
                </a:lnTo>
                <a:lnTo>
                  <a:pt x="1670578" y="758263"/>
                </a:lnTo>
                <a:lnTo>
                  <a:pt x="1662399" y="692027"/>
                </a:lnTo>
                <a:lnTo>
                  <a:pt x="1649032" y="627511"/>
                </a:lnTo>
                <a:lnTo>
                  <a:pt x="1630692" y="564928"/>
                </a:lnTo>
                <a:lnTo>
                  <a:pt x="1607593" y="504491"/>
                </a:lnTo>
                <a:lnTo>
                  <a:pt x="1579952" y="446413"/>
                </a:lnTo>
                <a:lnTo>
                  <a:pt x="1547984" y="390905"/>
                </a:lnTo>
                <a:lnTo>
                  <a:pt x="1511905" y="338181"/>
                </a:lnTo>
                <a:lnTo>
                  <a:pt x="1471929" y="288453"/>
                </a:lnTo>
                <a:lnTo>
                  <a:pt x="1428273" y="241935"/>
                </a:lnTo>
                <a:lnTo>
                  <a:pt x="1381152" y="198837"/>
                </a:lnTo>
                <a:lnTo>
                  <a:pt x="1330781" y="159373"/>
                </a:lnTo>
                <a:lnTo>
                  <a:pt x="1277375" y="123756"/>
                </a:lnTo>
                <a:lnTo>
                  <a:pt x="1221151" y="92198"/>
                </a:lnTo>
                <a:lnTo>
                  <a:pt x="1162323" y="64912"/>
                </a:lnTo>
                <a:lnTo>
                  <a:pt x="1101108" y="42111"/>
                </a:lnTo>
                <a:lnTo>
                  <a:pt x="1037720" y="24006"/>
                </a:lnTo>
                <a:lnTo>
                  <a:pt x="972375" y="10811"/>
                </a:lnTo>
                <a:lnTo>
                  <a:pt x="905288" y="2738"/>
                </a:lnTo>
                <a:lnTo>
                  <a:pt x="83667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499604" y="3653028"/>
            <a:ext cx="1674113" cy="16527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25256" y="4500826"/>
            <a:ext cx="77855" cy="7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523731" y="4498847"/>
            <a:ext cx="80009" cy="80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27619" y="4291584"/>
            <a:ext cx="1420368" cy="339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64880" y="5605271"/>
            <a:ext cx="1540764" cy="432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740652" y="5650991"/>
            <a:ext cx="1043940" cy="419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768083" y="6172200"/>
            <a:ext cx="1028700" cy="437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959852" y="5987796"/>
            <a:ext cx="1342644" cy="563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575292" y="6192011"/>
            <a:ext cx="749807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00" name="object 100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305" y="6370499"/>
            <a:ext cx="1809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30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798" y="485250"/>
            <a:ext cx="132143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36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发布</a:t>
            </a:r>
            <a:endParaRPr sz="3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5027" y="1864149"/>
            <a:ext cx="740029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15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/>
              <a:t>当数据准备工作完成后，可以通过发布功能形成正式的数据表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027" y="2354630"/>
            <a:ext cx="9533890" cy="223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如果在抽样设置中设定了过滤条件，那么在发布时，可以选择使用延用过滤条件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如果仅设置了抽样条数，在发布时默认为全量发布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发布时，可以选择是否对发布的结果表进行质量分析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可以多次发布，以不同名称或不同位置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2515"/>
              </a:lnSpc>
              <a:spcBef>
                <a:spcPts val="134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发布后的工作表，可以调用可视化组件进行在线统计分析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7978" y="2080552"/>
            <a:ext cx="185483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Demo</a:t>
            </a:r>
            <a:endParaRPr sz="5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305" y="6370499"/>
            <a:ext cx="18097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38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798" y="485250"/>
            <a:ext cx="132143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36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导出</a:t>
            </a:r>
            <a:endParaRPr sz="3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5027" y="1864149"/>
            <a:ext cx="4466590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15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/>
              <a:t>将探索区中的对象导出到外部数据库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dirty="0"/>
              <a:t>原始数据表</a:t>
            </a:r>
            <a:endParaRPr dirty="0"/>
          </a:p>
          <a:p>
            <a:pPr marL="182880">
              <a:lnSpc>
                <a:spcPct val="100000"/>
              </a:lnSpc>
              <a:spcBef>
                <a:spcPts val="985"/>
              </a:spcBef>
            </a:pPr>
            <a:r>
              <a:rPr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dirty="0"/>
              <a:t>已发布的数据表</a:t>
            </a:r>
            <a:endParaRPr dirty="0"/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/>
              <a:t>下载为文件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515"/>
              </a:lnSpc>
              <a:spcBef>
                <a:spcPts val="134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/>
              <a:t>导出为</a:t>
            </a:r>
            <a:r>
              <a:rPr sz="2100" spc="-229" dirty="0">
                <a:latin typeface="Arial" panose="020B0604020202020204"/>
                <a:cs typeface="Arial" panose="020B0604020202020204"/>
              </a:rPr>
              <a:t>T</a:t>
            </a:r>
            <a:r>
              <a:rPr sz="2100" dirty="0">
                <a:latin typeface="Arial" panose="020B0604020202020204"/>
                <a:cs typeface="Arial" panose="020B0604020202020204"/>
              </a:rPr>
              <a:t>abl</a:t>
            </a:r>
            <a:r>
              <a:rPr sz="2100" spc="-10" dirty="0">
                <a:latin typeface="Arial" panose="020B0604020202020204"/>
                <a:cs typeface="Arial" panose="020B0604020202020204"/>
              </a:rPr>
              <a:t>au</a:t>
            </a:r>
            <a:r>
              <a:rPr sz="2100" spc="-5" dirty="0"/>
              <a:t>文件，直接用于</a:t>
            </a:r>
            <a:r>
              <a:rPr sz="2100" spc="-229" dirty="0">
                <a:latin typeface="Arial" panose="020B0604020202020204"/>
                <a:cs typeface="Arial" panose="020B0604020202020204"/>
              </a:rPr>
              <a:t>T</a:t>
            </a:r>
            <a:r>
              <a:rPr sz="2100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-15" dirty="0">
                <a:latin typeface="Arial" panose="020B0604020202020204"/>
                <a:cs typeface="Arial" panose="020B0604020202020204"/>
              </a:rPr>
              <a:t>b</a:t>
            </a:r>
            <a:r>
              <a:rPr sz="2100" dirty="0">
                <a:latin typeface="Arial" panose="020B0604020202020204"/>
                <a:cs typeface="Arial" panose="020B0604020202020204"/>
              </a:rPr>
              <a:t>le</a:t>
            </a:r>
            <a:r>
              <a:rPr sz="2100" spc="-10" dirty="0">
                <a:latin typeface="Arial" panose="020B0604020202020204"/>
                <a:cs typeface="Arial" panose="020B0604020202020204"/>
              </a:rPr>
              <a:t>a</a:t>
            </a:r>
            <a:r>
              <a:rPr sz="2100" spc="-5" dirty="0">
                <a:latin typeface="Arial" panose="020B0604020202020204"/>
                <a:cs typeface="Arial" panose="020B0604020202020204"/>
              </a:rPr>
              <a:t>u</a:t>
            </a:r>
            <a:r>
              <a:rPr sz="2100" spc="-5" dirty="0"/>
              <a:t>自助分析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9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6152" y="2921507"/>
            <a:ext cx="1100455" cy="546100"/>
          </a:xfrm>
          <a:custGeom>
            <a:avLst/>
            <a:gdLst/>
            <a:ahLst/>
            <a:cxnLst/>
            <a:rect l="l" t="t" r="r" b="b"/>
            <a:pathLst>
              <a:path w="1100455" h="546100">
                <a:moveTo>
                  <a:pt x="1009396" y="0"/>
                </a:moveTo>
                <a:lnTo>
                  <a:pt x="89065" y="18"/>
                </a:lnTo>
                <a:lnTo>
                  <a:pt x="48061" y="10731"/>
                </a:lnTo>
                <a:lnTo>
                  <a:pt x="17136" y="37815"/>
                </a:lnTo>
                <a:lnTo>
                  <a:pt x="1161" y="76374"/>
                </a:lnTo>
                <a:lnTo>
                  <a:pt x="0" y="90932"/>
                </a:lnTo>
                <a:lnTo>
                  <a:pt x="18" y="456524"/>
                </a:lnTo>
                <a:lnTo>
                  <a:pt x="10721" y="497507"/>
                </a:lnTo>
                <a:lnTo>
                  <a:pt x="37793" y="528440"/>
                </a:lnTo>
                <a:lnTo>
                  <a:pt x="76362" y="544429"/>
                </a:lnTo>
                <a:lnTo>
                  <a:pt x="90932" y="545592"/>
                </a:lnTo>
                <a:lnTo>
                  <a:pt x="1011260" y="545573"/>
                </a:lnTo>
                <a:lnTo>
                  <a:pt x="1052243" y="534860"/>
                </a:lnTo>
                <a:lnTo>
                  <a:pt x="1083176" y="507776"/>
                </a:lnTo>
                <a:lnTo>
                  <a:pt x="1099165" y="469217"/>
                </a:lnTo>
                <a:lnTo>
                  <a:pt x="1100328" y="454660"/>
                </a:lnTo>
                <a:lnTo>
                  <a:pt x="1100309" y="89067"/>
                </a:lnTo>
                <a:lnTo>
                  <a:pt x="1089596" y="48084"/>
                </a:lnTo>
                <a:lnTo>
                  <a:pt x="1062512" y="17151"/>
                </a:lnTo>
                <a:lnTo>
                  <a:pt x="1023953" y="1162"/>
                </a:lnTo>
                <a:lnTo>
                  <a:pt x="1009396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63472" y="2987181"/>
            <a:ext cx="807720" cy="429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4000"/>
              </a:lnSpc>
            </a:pPr>
            <a:r>
              <a:rPr sz="900" b="1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9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9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9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9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9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9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emen</a:t>
            </a:r>
            <a:r>
              <a:rPr sz="900" b="1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9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9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9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ce</a:t>
            </a:r>
            <a:endParaRPr sz="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2436" y="3657600"/>
            <a:ext cx="1114425" cy="546100"/>
          </a:xfrm>
          <a:custGeom>
            <a:avLst/>
            <a:gdLst/>
            <a:ahLst/>
            <a:cxnLst/>
            <a:rect l="l" t="t" r="r" b="b"/>
            <a:pathLst>
              <a:path w="1114425" h="546100">
                <a:moveTo>
                  <a:pt x="1023112" y="0"/>
                </a:moveTo>
                <a:lnTo>
                  <a:pt x="89065" y="18"/>
                </a:lnTo>
                <a:lnTo>
                  <a:pt x="48061" y="10731"/>
                </a:lnTo>
                <a:lnTo>
                  <a:pt x="17136" y="37815"/>
                </a:lnTo>
                <a:lnTo>
                  <a:pt x="1161" y="76374"/>
                </a:lnTo>
                <a:lnTo>
                  <a:pt x="0" y="90931"/>
                </a:lnTo>
                <a:lnTo>
                  <a:pt x="18" y="456524"/>
                </a:lnTo>
                <a:lnTo>
                  <a:pt x="10721" y="497507"/>
                </a:lnTo>
                <a:lnTo>
                  <a:pt x="37793" y="528440"/>
                </a:lnTo>
                <a:lnTo>
                  <a:pt x="76362" y="544429"/>
                </a:lnTo>
                <a:lnTo>
                  <a:pt x="90932" y="545591"/>
                </a:lnTo>
                <a:lnTo>
                  <a:pt x="1024976" y="545573"/>
                </a:lnTo>
                <a:lnTo>
                  <a:pt x="1065959" y="534860"/>
                </a:lnTo>
                <a:lnTo>
                  <a:pt x="1096892" y="507776"/>
                </a:lnTo>
                <a:lnTo>
                  <a:pt x="1112881" y="469217"/>
                </a:lnTo>
                <a:lnTo>
                  <a:pt x="1114044" y="454659"/>
                </a:lnTo>
                <a:lnTo>
                  <a:pt x="1114025" y="89067"/>
                </a:lnTo>
                <a:lnTo>
                  <a:pt x="1103312" y="48084"/>
                </a:lnTo>
                <a:lnTo>
                  <a:pt x="1076228" y="17151"/>
                </a:lnTo>
                <a:lnTo>
                  <a:pt x="1037669" y="1162"/>
                </a:lnTo>
                <a:lnTo>
                  <a:pt x="1023112" y="0"/>
                </a:lnTo>
                <a:close/>
              </a:path>
            </a:pathLst>
          </a:custGeom>
          <a:solidFill>
            <a:srgbClr val="CD77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13713" y="3794266"/>
            <a:ext cx="492759" cy="287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" marR="5080" indent="-20320">
              <a:lnSpc>
                <a:spcPct val="104000"/>
              </a:lnSpc>
            </a:pPr>
            <a:r>
              <a:rPr sz="900" b="1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900" b="1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9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og</a:t>
            </a:r>
            <a:r>
              <a:rPr sz="9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9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9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9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ce</a:t>
            </a:r>
            <a:endParaRPr sz="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2436" y="4386071"/>
            <a:ext cx="1114425" cy="546100"/>
          </a:xfrm>
          <a:custGeom>
            <a:avLst/>
            <a:gdLst/>
            <a:ahLst/>
            <a:cxnLst/>
            <a:rect l="l" t="t" r="r" b="b"/>
            <a:pathLst>
              <a:path w="1114425" h="546100">
                <a:moveTo>
                  <a:pt x="1023112" y="0"/>
                </a:moveTo>
                <a:lnTo>
                  <a:pt x="89065" y="18"/>
                </a:lnTo>
                <a:lnTo>
                  <a:pt x="48061" y="10731"/>
                </a:lnTo>
                <a:lnTo>
                  <a:pt x="17136" y="37815"/>
                </a:lnTo>
                <a:lnTo>
                  <a:pt x="1161" y="76374"/>
                </a:lnTo>
                <a:lnTo>
                  <a:pt x="0" y="90931"/>
                </a:lnTo>
                <a:lnTo>
                  <a:pt x="18" y="456524"/>
                </a:lnTo>
                <a:lnTo>
                  <a:pt x="10721" y="497507"/>
                </a:lnTo>
                <a:lnTo>
                  <a:pt x="37793" y="528440"/>
                </a:lnTo>
                <a:lnTo>
                  <a:pt x="76362" y="544429"/>
                </a:lnTo>
                <a:lnTo>
                  <a:pt x="90932" y="545591"/>
                </a:lnTo>
                <a:lnTo>
                  <a:pt x="1024976" y="545573"/>
                </a:lnTo>
                <a:lnTo>
                  <a:pt x="1065959" y="534860"/>
                </a:lnTo>
                <a:lnTo>
                  <a:pt x="1096892" y="507776"/>
                </a:lnTo>
                <a:lnTo>
                  <a:pt x="1112881" y="469217"/>
                </a:lnTo>
                <a:lnTo>
                  <a:pt x="1114044" y="454659"/>
                </a:lnTo>
                <a:lnTo>
                  <a:pt x="1114025" y="89067"/>
                </a:lnTo>
                <a:lnTo>
                  <a:pt x="1103312" y="48084"/>
                </a:lnTo>
                <a:lnTo>
                  <a:pt x="1076228" y="17151"/>
                </a:lnTo>
                <a:lnTo>
                  <a:pt x="1037669" y="1162"/>
                </a:lnTo>
                <a:lnTo>
                  <a:pt x="102311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55800" y="4452380"/>
            <a:ext cx="606425" cy="429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104000"/>
              </a:lnSpc>
            </a:pPr>
            <a:r>
              <a:rPr sz="900" b="1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9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9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li</a:t>
            </a:r>
            <a:r>
              <a:rPr sz="9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9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900" b="1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9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900" b="1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900" b="1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9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9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9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 </a:t>
            </a:r>
            <a:r>
              <a:rPr sz="900" b="1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9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9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9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9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ce</a:t>
            </a:r>
            <a:endParaRPr sz="9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77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 panose="020B0604020202020204"/>
                <a:cs typeface="Arial" panose="020B0604020202020204"/>
              </a:rPr>
              <a:t>EDL</a:t>
            </a:r>
            <a:r>
              <a:rPr dirty="0"/>
              <a:t>架构</a:t>
            </a:r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262371" y="1723644"/>
            <a:ext cx="1560830" cy="1605280"/>
          </a:xfrm>
          <a:custGeom>
            <a:avLst/>
            <a:gdLst/>
            <a:ahLst/>
            <a:cxnLst/>
            <a:rect l="l" t="t" r="r" b="b"/>
            <a:pathLst>
              <a:path w="1560829" h="1605279">
                <a:moveTo>
                  <a:pt x="1300480" y="0"/>
                </a:moveTo>
                <a:lnTo>
                  <a:pt x="260096" y="0"/>
                </a:lnTo>
                <a:lnTo>
                  <a:pt x="238765" y="862"/>
                </a:lnTo>
                <a:lnTo>
                  <a:pt x="197595" y="7559"/>
                </a:lnTo>
                <a:lnTo>
                  <a:pt x="158859" y="20441"/>
                </a:lnTo>
                <a:lnTo>
                  <a:pt x="123092" y="38970"/>
                </a:lnTo>
                <a:lnTo>
                  <a:pt x="90832" y="62613"/>
                </a:lnTo>
                <a:lnTo>
                  <a:pt x="62613" y="90832"/>
                </a:lnTo>
                <a:lnTo>
                  <a:pt x="38970" y="123092"/>
                </a:lnTo>
                <a:lnTo>
                  <a:pt x="20441" y="158859"/>
                </a:lnTo>
                <a:lnTo>
                  <a:pt x="7559" y="197595"/>
                </a:lnTo>
                <a:lnTo>
                  <a:pt x="862" y="238765"/>
                </a:lnTo>
                <a:lnTo>
                  <a:pt x="0" y="260096"/>
                </a:lnTo>
                <a:lnTo>
                  <a:pt x="0" y="1344676"/>
                </a:lnTo>
                <a:lnTo>
                  <a:pt x="3404" y="1386862"/>
                </a:lnTo>
                <a:lnTo>
                  <a:pt x="13260" y="1426882"/>
                </a:lnTo>
                <a:lnTo>
                  <a:pt x="29033" y="1464200"/>
                </a:lnTo>
                <a:lnTo>
                  <a:pt x="50186" y="1498280"/>
                </a:lnTo>
                <a:lnTo>
                  <a:pt x="76184" y="1528587"/>
                </a:lnTo>
                <a:lnTo>
                  <a:pt x="106491" y="1554585"/>
                </a:lnTo>
                <a:lnTo>
                  <a:pt x="140571" y="1575738"/>
                </a:lnTo>
                <a:lnTo>
                  <a:pt x="177889" y="1591511"/>
                </a:lnTo>
                <a:lnTo>
                  <a:pt x="217909" y="1601367"/>
                </a:lnTo>
                <a:lnTo>
                  <a:pt x="260096" y="1604772"/>
                </a:lnTo>
                <a:lnTo>
                  <a:pt x="1300480" y="1604772"/>
                </a:lnTo>
                <a:lnTo>
                  <a:pt x="1342666" y="1601367"/>
                </a:lnTo>
                <a:lnTo>
                  <a:pt x="1382686" y="1591511"/>
                </a:lnTo>
                <a:lnTo>
                  <a:pt x="1420004" y="1575738"/>
                </a:lnTo>
                <a:lnTo>
                  <a:pt x="1454084" y="1554585"/>
                </a:lnTo>
                <a:lnTo>
                  <a:pt x="1484391" y="1528587"/>
                </a:lnTo>
                <a:lnTo>
                  <a:pt x="1510389" y="1498280"/>
                </a:lnTo>
                <a:lnTo>
                  <a:pt x="1531542" y="1464200"/>
                </a:lnTo>
                <a:lnTo>
                  <a:pt x="1547315" y="1426882"/>
                </a:lnTo>
                <a:lnTo>
                  <a:pt x="1557171" y="1386862"/>
                </a:lnTo>
                <a:lnTo>
                  <a:pt x="1560576" y="1344676"/>
                </a:lnTo>
                <a:lnTo>
                  <a:pt x="1560576" y="260096"/>
                </a:lnTo>
                <a:lnTo>
                  <a:pt x="1557171" y="217909"/>
                </a:lnTo>
                <a:lnTo>
                  <a:pt x="1547315" y="177889"/>
                </a:lnTo>
                <a:lnTo>
                  <a:pt x="1531542" y="140571"/>
                </a:lnTo>
                <a:lnTo>
                  <a:pt x="1510389" y="106491"/>
                </a:lnTo>
                <a:lnTo>
                  <a:pt x="1484391" y="76184"/>
                </a:lnTo>
                <a:lnTo>
                  <a:pt x="1454084" y="50186"/>
                </a:lnTo>
                <a:lnTo>
                  <a:pt x="1420004" y="29033"/>
                </a:lnTo>
                <a:lnTo>
                  <a:pt x="1382686" y="13260"/>
                </a:lnTo>
                <a:lnTo>
                  <a:pt x="1342666" y="3404"/>
                </a:lnTo>
                <a:lnTo>
                  <a:pt x="1300480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89778" y="1863091"/>
            <a:ext cx="906144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marR="5080" indent="-283845">
              <a:lnSpc>
                <a:spcPct val="100000"/>
              </a:lnSpc>
            </a:pP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73623" y="2132076"/>
            <a:ext cx="1351915" cy="573405"/>
          </a:xfrm>
          <a:custGeom>
            <a:avLst/>
            <a:gdLst/>
            <a:ahLst/>
            <a:cxnLst/>
            <a:rect l="l" t="t" r="r" b="b"/>
            <a:pathLst>
              <a:path w="1351915" h="573405">
                <a:moveTo>
                  <a:pt x="1256284" y="0"/>
                </a:moveTo>
                <a:lnTo>
                  <a:pt x="86177" y="450"/>
                </a:lnTo>
                <a:lnTo>
                  <a:pt x="46247" y="13685"/>
                </a:lnTo>
                <a:lnTo>
                  <a:pt x="16413" y="41987"/>
                </a:lnTo>
                <a:lnTo>
                  <a:pt x="1107" y="80926"/>
                </a:lnTo>
                <a:lnTo>
                  <a:pt x="0" y="95503"/>
                </a:lnTo>
                <a:lnTo>
                  <a:pt x="450" y="486846"/>
                </a:lnTo>
                <a:lnTo>
                  <a:pt x="13685" y="526776"/>
                </a:lnTo>
                <a:lnTo>
                  <a:pt x="41987" y="556610"/>
                </a:lnTo>
                <a:lnTo>
                  <a:pt x="80926" y="571916"/>
                </a:lnTo>
                <a:lnTo>
                  <a:pt x="95504" y="573023"/>
                </a:lnTo>
                <a:lnTo>
                  <a:pt x="1265610" y="572573"/>
                </a:lnTo>
                <a:lnTo>
                  <a:pt x="1305540" y="559338"/>
                </a:lnTo>
                <a:lnTo>
                  <a:pt x="1335374" y="531036"/>
                </a:lnTo>
                <a:lnTo>
                  <a:pt x="1350680" y="492097"/>
                </a:lnTo>
                <a:lnTo>
                  <a:pt x="1351788" y="477519"/>
                </a:lnTo>
                <a:lnTo>
                  <a:pt x="1351337" y="86177"/>
                </a:lnTo>
                <a:lnTo>
                  <a:pt x="1338102" y="46247"/>
                </a:lnTo>
                <a:lnTo>
                  <a:pt x="1309800" y="16413"/>
                </a:lnTo>
                <a:lnTo>
                  <a:pt x="1270861" y="1107"/>
                </a:lnTo>
                <a:lnTo>
                  <a:pt x="1256284" y="0"/>
                </a:lnTo>
                <a:close/>
              </a:path>
            </a:pathLst>
          </a:custGeom>
          <a:solidFill>
            <a:srgbClr val="8F33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3623" y="2132076"/>
            <a:ext cx="1351915" cy="573405"/>
          </a:xfrm>
          <a:custGeom>
            <a:avLst/>
            <a:gdLst/>
            <a:ahLst/>
            <a:cxnLst/>
            <a:rect l="l" t="t" r="r" b="b"/>
            <a:pathLst>
              <a:path w="1351915" h="573405">
                <a:moveTo>
                  <a:pt x="0" y="95503"/>
                </a:moveTo>
                <a:lnTo>
                  <a:pt x="9478" y="54004"/>
                </a:lnTo>
                <a:lnTo>
                  <a:pt x="34961" y="21664"/>
                </a:lnTo>
                <a:lnTo>
                  <a:pt x="72019" y="2914"/>
                </a:lnTo>
                <a:lnTo>
                  <a:pt x="1256284" y="0"/>
                </a:lnTo>
                <a:lnTo>
                  <a:pt x="1270861" y="1107"/>
                </a:lnTo>
                <a:lnTo>
                  <a:pt x="1309800" y="16413"/>
                </a:lnTo>
                <a:lnTo>
                  <a:pt x="1338102" y="46247"/>
                </a:lnTo>
                <a:lnTo>
                  <a:pt x="1351337" y="86177"/>
                </a:lnTo>
                <a:lnTo>
                  <a:pt x="1351788" y="477519"/>
                </a:lnTo>
                <a:lnTo>
                  <a:pt x="1350680" y="492097"/>
                </a:lnTo>
                <a:lnTo>
                  <a:pt x="1335374" y="531036"/>
                </a:lnTo>
                <a:lnTo>
                  <a:pt x="1305540" y="559338"/>
                </a:lnTo>
                <a:lnTo>
                  <a:pt x="1265610" y="572573"/>
                </a:lnTo>
                <a:lnTo>
                  <a:pt x="95504" y="573023"/>
                </a:lnTo>
                <a:lnTo>
                  <a:pt x="80926" y="571916"/>
                </a:lnTo>
                <a:lnTo>
                  <a:pt x="41987" y="556610"/>
                </a:lnTo>
                <a:lnTo>
                  <a:pt x="13685" y="526776"/>
                </a:lnTo>
                <a:lnTo>
                  <a:pt x="450" y="486846"/>
                </a:lnTo>
                <a:lnTo>
                  <a:pt x="0" y="95503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600191" y="2217994"/>
            <a:ext cx="899794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5080" indent="-320040">
              <a:lnSpc>
                <a:spcPct val="100000"/>
              </a:lnSpc>
            </a:pP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5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500" b="1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5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50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5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5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5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r>
              <a:rPr sz="5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oc</a:t>
            </a:r>
            <a:r>
              <a:rPr sz="5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5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68311" y="1670304"/>
            <a:ext cx="1783080" cy="1617345"/>
          </a:xfrm>
          <a:custGeom>
            <a:avLst/>
            <a:gdLst/>
            <a:ahLst/>
            <a:cxnLst/>
            <a:rect l="l" t="t" r="r" b="b"/>
            <a:pathLst>
              <a:path w="1783079" h="1617345">
                <a:moveTo>
                  <a:pt x="1513586" y="0"/>
                </a:moveTo>
                <a:lnTo>
                  <a:pt x="269494" y="0"/>
                </a:lnTo>
                <a:lnTo>
                  <a:pt x="247390" y="893"/>
                </a:lnTo>
                <a:lnTo>
                  <a:pt x="204729" y="7831"/>
                </a:lnTo>
                <a:lnTo>
                  <a:pt x="164592" y="21177"/>
                </a:lnTo>
                <a:lnTo>
                  <a:pt x="127533" y="40374"/>
                </a:lnTo>
                <a:lnTo>
                  <a:pt x="94107" y="64869"/>
                </a:lnTo>
                <a:lnTo>
                  <a:pt x="64869" y="94107"/>
                </a:lnTo>
                <a:lnTo>
                  <a:pt x="40374" y="127533"/>
                </a:lnTo>
                <a:lnTo>
                  <a:pt x="21177" y="164592"/>
                </a:lnTo>
                <a:lnTo>
                  <a:pt x="7831" y="204729"/>
                </a:lnTo>
                <a:lnTo>
                  <a:pt x="893" y="247390"/>
                </a:lnTo>
                <a:lnTo>
                  <a:pt x="0" y="269494"/>
                </a:lnTo>
                <a:lnTo>
                  <a:pt x="0" y="1347470"/>
                </a:lnTo>
                <a:lnTo>
                  <a:pt x="3527" y="1391184"/>
                </a:lnTo>
                <a:lnTo>
                  <a:pt x="13738" y="1432653"/>
                </a:lnTo>
                <a:lnTo>
                  <a:pt x="30079" y="1471320"/>
                </a:lnTo>
                <a:lnTo>
                  <a:pt x="51994" y="1506632"/>
                </a:lnTo>
                <a:lnTo>
                  <a:pt x="78930" y="1538033"/>
                </a:lnTo>
                <a:lnTo>
                  <a:pt x="110331" y="1564969"/>
                </a:lnTo>
                <a:lnTo>
                  <a:pt x="145643" y="1586884"/>
                </a:lnTo>
                <a:lnTo>
                  <a:pt x="184310" y="1603225"/>
                </a:lnTo>
                <a:lnTo>
                  <a:pt x="225779" y="1613436"/>
                </a:lnTo>
                <a:lnTo>
                  <a:pt x="269494" y="1616964"/>
                </a:lnTo>
                <a:lnTo>
                  <a:pt x="1513586" y="1616964"/>
                </a:lnTo>
                <a:lnTo>
                  <a:pt x="1557300" y="1613436"/>
                </a:lnTo>
                <a:lnTo>
                  <a:pt x="1598769" y="1603225"/>
                </a:lnTo>
                <a:lnTo>
                  <a:pt x="1637436" y="1586884"/>
                </a:lnTo>
                <a:lnTo>
                  <a:pt x="1672748" y="1564969"/>
                </a:lnTo>
                <a:lnTo>
                  <a:pt x="1704149" y="1538033"/>
                </a:lnTo>
                <a:lnTo>
                  <a:pt x="1731085" y="1506632"/>
                </a:lnTo>
                <a:lnTo>
                  <a:pt x="1753000" y="1471320"/>
                </a:lnTo>
                <a:lnTo>
                  <a:pt x="1769341" y="1432653"/>
                </a:lnTo>
                <a:lnTo>
                  <a:pt x="1779552" y="1391184"/>
                </a:lnTo>
                <a:lnTo>
                  <a:pt x="1783080" y="1347470"/>
                </a:lnTo>
                <a:lnTo>
                  <a:pt x="1783080" y="269494"/>
                </a:lnTo>
                <a:lnTo>
                  <a:pt x="1779552" y="225779"/>
                </a:lnTo>
                <a:lnTo>
                  <a:pt x="1769341" y="184310"/>
                </a:lnTo>
                <a:lnTo>
                  <a:pt x="1753000" y="145643"/>
                </a:lnTo>
                <a:lnTo>
                  <a:pt x="1731085" y="110331"/>
                </a:lnTo>
                <a:lnTo>
                  <a:pt x="1704149" y="78930"/>
                </a:lnTo>
                <a:lnTo>
                  <a:pt x="1672748" y="51994"/>
                </a:lnTo>
                <a:lnTo>
                  <a:pt x="1637436" y="30079"/>
                </a:lnTo>
                <a:lnTo>
                  <a:pt x="1598769" y="13738"/>
                </a:lnTo>
                <a:lnTo>
                  <a:pt x="1557300" y="3527"/>
                </a:lnTo>
                <a:lnTo>
                  <a:pt x="1513586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412863" y="1812163"/>
            <a:ext cx="109537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ion</a:t>
            </a:r>
            <a:r>
              <a:rPr sz="7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54468" y="2683764"/>
            <a:ext cx="769620" cy="463550"/>
          </a:xfrm>
          <a:custGeom>
            <a:avLst/>
            <a:gdLst/>
            <a:ahLst/>
            <a:cxnLst/>
            <a:rect l="l" t="t" r="r" b="b"/>
            <a:pathLst>
              <a:path w="769620" h="463550">
                <a:moveTo>
                  <a:pt x="0" y="77215"/>
                </a:moveTo>
                <a:lnTo>
                  <a:pt x="11493" y="36641"/>
                </a:lnTo>
                <a:lnTo>
                  <a:pt x="41485" y="8734"/>
                </a:lnTo>
                <a:lnTo>
                  <a:pt x="692404" y="0"/>
                </a:lnTo>
                <a:lnTo>
                  <a:pt x="706920" y="1360"/>
                </a:lnTo>
                <a:lnTo>
                  <a:pt x="744020" y="19767"/>
                </a:lnTo>
                <a:lnTo>
                  <a:pt x="766208" y="54430"/>
                </a:lnTo>
                <a:lnTo>
                  <a:pt x="769620" y="386079"/>
                </a:lnTo>
                <a:lnTo>
                  <a:pt x="768259" y="400596"/>
                </a:lnTo>
                <a:lnTo>
                  <a:pt x="749852" y="437696"/>
                </a:lnTo>
                <a:lnTo>
                  <a:pt x="715189" y="459884"/>
                </a:lnTo>
                <a:lnTo>
                  <a:pt x="77216" y="463295"/>
                </a:lnTo>
                <a:lnTo>
                  <a:pt x="62699" y="461935"/>
                </a:lnTo>
                <a:lnTo>
                  <a:pt x="25599" y="443528"/>
                </a:lnTo>
                <a:lnTo>
                  <a:pt x="3411" y="408865"/>
                </a:lnTo>
                <a:lnTo>
                  <a:pt x="0" y="77215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51192" y="1933955"/>
            <a:ext cx="1332230" cy="525780"/>
          </a:xfrm>
          <a:custGeom>
            <a:avLst/>
            <a:gdLst/>
            <a:ahLst/>
            <a:cxnLst/>
            <a:rect l="l" t="t" r="r" b="b"/>
            <a:pathLst>
              <a:path w="1332229" h="525780">
                <a:moveTo>
                  <a:pt x="1244346" y="0"/>
                </a:moveTo>
                <a:lnTo>
                  <a:pt x="76532" y="696"/>
                </a:lnTo>
                <a:lnTo>
                  <a:pt x="37512" y="15742"/>
                </a:lnTo>
                <a:lnTo>
                  <a:pt x="10252" y="46469"/>
                </a:lnTo>
                <a:lnTo>
                  <a:pt x="0" y="87629"/>
                </a:lnTo>
                <a:lnTo>
                  <a:pt x="696" y="449247"/>
                </a:lnTo>
                <a:lnTo>
                  <a:pt x="15742" y="488267"/>
                </a:lnTo>
                <a:lnTo>
                  <a:pt x="46469" y="515527"/>
                </a:lnTo>
                <a:lnTo>
                  <a:pt x="87630" y="525779"/>
                </a:lnTo>
                <a:lnTo>
                  <a:pt x="1255443" y="525083"/>
                </a:lnTo>
                <a:lnTo>
                  <a:pt x="1294463" y="510037"/>
                </a:lnTo>
                <a:lnTo>
                  <a:pt x="1321723" y="479310"/>
                </a:lnTo>
                <a:lnTo>
                  <a:pt x="1331976" y="438149"/>
                </a:lnTo>
                <a:lnTo>
                  <a:pt x="1331279" y="76532"/>
                </a:lnTo>
                <a:lnTo>
                  <a:pt x="1316233" y="37512"/>
                </a:lnTo>
                <a:lnTo>
                  <a:pt x="1285506" y="10252"/>
                </a:lnTo>
                <a:lnTo>
                  <a:pt x="1244346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1192" y="1933955"/>
            <a:ext cx="1332230" cy="525780"/>
          </a:xfrm>
          <a:custGeom>
            <a:avLst/>
            <a:gdLst/>
            <a:ahLst/>
            <a:cxnLst/>
            <a:rect l="l" t="t" r="r" b="b"/>
            <a:pathLst>
              <a:path w="1332229" h="525780">
                <a:moveTo>
                  <a:pt x="0" y="87629"/>
                </a:moveTo>
                <a:lnTo>
                  <a:pt x="10252" y="46469"/>
                </a:lnTo>
                <a:lnTo>
                  <a:pt x="37512" y="15742"/>
                </a:lnTo>
                <a:lnTo>
                  <a:pt x="76532" y="696"/>
                </a:lnTo>
                <a:lnTo>
                  <a:pt x="1244346" y="0"/>
                </a:lnTo>
                <a:lnTo>
                  <a:pt x="1258901" y="1203"/>
                </a:lnTo>
                <a:lnTo>
                  <a:pt x="1297167" y="17709"/>
                </a:lnTo>
                <a:lnTo>
                  <a:pt x="1323250" y="49472"/>
                </a:lnTo>
                <a:lnTo>
                  <a:pt x="1331976" y="438149"/>
                </a:lnTo>
                <a:lnTo>
                  <a:pt x="1330772" y="452705"/>
                </a:lnTo>
                <a:lnTo>
                  <a:pt x="1314266" y="490971"/>
                </a:lnTo>
                <a:lnTo>
                  <a:pt x="1282503" y="517054"/>
                </a:lnTo>
                <a:lnTo>
                  <a:pt x="87630" y="525779"/>
                </a:lnTo>
                <a:lnTo>
                  <a:pt x="73074" y="524576"/>
                </a:lnTo>
                <a:lnTo>
                  <a:pt x="34808" y="508070"/>
                </a:lnTo>
                <a:lnTo>
                  <a:pt x="8725" y="476307"/>
                </a:lnTo>
                <a:lnTo>
                  <a:pt x="0" y="87629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62443" y="2142491"/>
            <a:ext cx="1140460" cy="15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225" algn="ctr">
              <a:lnSpc>
                <a:spcPct val="100000"/>
              </a:lnSpc>
            </a:pPr>
            <a:r>
              <a:rPr sz="7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7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62443" y="2171700"/>
            <a:ext cx="1140460" cy="127000"/>
          </a:xfrm>
          <a:custGeom>
            <a:avLst/>
            <a:gdLst/>
            <a:ahLst/>
            <a:cxnLst/>
            <a:rect l="l" t="t" r="r" b="b"/>
            <a:pathLst>
              <a:path w="1140459" h="127000">
                <a:moveTo>
                  <a:pt x="0" y="126491"/>
                </a:moveTo>
                <a:lnTo>
                  <a:pt x="1139952" y="126491"/>
                </a:lnTo>
                <a:lnTo>
                  <a:pt x="1139952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62443" y="2171700"/>
            <a:ext cx="1140460" cy="127000"/>
          </a:xfrm>
          <a:custGeom>
            <a:avLst/>
            <a:gdLst/>
            <a:ahLst/>
            <a:cxnLst/>
            <a:rect l="l" t="t" r="r" b="b"/>
            <a:pathLst>
              <a:path w="1140459" h="127000">
                <a:moveTo>
                  <a:pt x="0" y="126491"/>
                </a:moveTo>
                <a:lnTo>
                  <a:pt x="1139952" y="126491"/>
                </a:lnTo>
                <a:lnTo>
                  <a:pt x="1139952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895" y="2298192"/>
            <a:ext cx="1905" cy="79375"/>
          </a:xfrm>
          <a:custGeom>
            <a:avLst/>
            <a:gdLst/>
            <a:ahLst/>
            <a:cxnLst/>
            <a:rect l="l" t="t" r="r" b="b"/>
            <a:pathLst>
              <a:path w="1904" h="79375">
                <a:moveTo>
                  <a:pt x="1650" y="0"/>
                </a:moveTo>
                <a:lnTo>
                  <a:pt x="0" y="79248"/>
                </a:lnTo>
              </a:path>
            </a:pathLst>
          </a:custGeom>
          <a:ln w="12192">
            <a:solidFill>
              <a:srgbClr val="373737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08020" y="2375916"/>
            <a:ext cx="1234440" cy="591820"/>
          </a:xfrm>
          <a:custGeom>
            <a:avLst/>
            <a:gdLst/>
            <a:ahLst/>
            <a:cxnLst/>
            <a:rect l="l" t="t" r="r" b="b"/>
            <a:pathLst>
              <a:path w="1234439" h="591819">
                <a:moveTo>
                  <a:pt x="1135888" y="0"/>
                </a:moveTo>
                <a:lnTo>
                  <a:pt x="84310" y="1018"/>
                </a:lnTo>
                <a:lnTo>
                  <a:pt x="45055" y="15740"/>
                </a:lnTo>
                <a:lnTo>
                  <a:pt x="15934" y="44757"/>
                </a:lnTo>
                <a:lnTo>
                  <a:pt x="1072" y="83943"/>
                </a:lnTo>
                <a:lnTo>
                  <a:pt x="0" y="98551"/>
                </a:lnTo>
                <a:lnTo>
                  <a:pt x="982" y="492759"/>
                </a:lnTo>
                <a:lnTo>
                  <a:pt x="9041" y="534093"/>
                </a:lnTo>
                <a:lnTo>
                  <a:pt x="33751" y="567051"/>
                </a:lnTo>
                <a:lnTo>
                  <a:pt x="70005" y="587124"/>
                </a:lnTo>
                <a:lnTo>
                  <a:pt x="98552" y="591311"/>
                </a:lnTo>
                <a:lnTo>
                  <a:pt x="1150129" y="590293"/>
                </a:lnTo>
                <a:lnTo>
                  <a:pt x="1189384" y="575571"/>
                </a:lnTo>
                <a:lnTo>
                  <a:pt x="1218505" y="546554"/>
                </a:lnTo>
                <a:lnTo>
                  <a:pt x="1233367" y="507368"/>
                </a:lnTo>
                <a:lnTo>
                  <a:pt x="1234440" y="492759"/>
                </a:lnTo>
                <a:lnTo>
                  <a:pt x="1233457" y="98551"/>
                </a:lnTo>
                <a:lnTo>
                  <a:pt x="1225398" y="57218"/>
                </a:lnTo>
                <a:lnTo>
                  <a:pt x="1200688" y="24260"/>
                </a:lnTo>
                <a:lnTo>
                  <a:pt x="1164434" y="4187"/>
                </a:lnTo>
                <a:lnTo>
                  <a:pt x="1135888" y="0"/>
                </a:lnTo>
                <a:close/>
              </a:path>
            </a:pathLst>
          </a:custGeom>
          <a:solidFill>
            <a:srgbClr val="CD77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68640" y="4834635"/>
            <a:ext cx="2807970" cy="95250"/>
          </a:xfrm>
          <a:custGeom>
            <a:avLst/>
            <a:gdLst/>
            <a:ahLst/>
            <a:cxnLst/>
            <a:rect l="l" t="t" r="r" b="b"/>
            <a:pathLst>
              <a:path w="2807970" h="95250">
                <a:moveTo>
                  <a:pt x="75946" y="19049"/>
                </a:moveTo>
                <a:lnTo>
                  <a:pt x="0" y="57784"/>
                </a:lnTo>
                <a:lnTo>
                  <a:pt x="76454" y="95249"/>
                </a:lnTo>
                <a:lnTo>
                  <a:pt x="76243" y="63626"/>
                </a:lnTo>
                <a:lnTo>
                  <a:pt x="63500" y="63626"/>
                </a:lnTo>
                <a:lnTo>
                  <a:pt x="63500" y="50926"/>
                </a:lnTo>
                <a:lnTo>
                  <a:pt x="76157" y="50842"/>
                </a:lnTo>
                <a:lnTo>
                  <a:pt x="75946" y="19049"/>
                </a:lnTo>
                <a:close/>
              </a:path>
              <a:path w="2807970" h="95250">
                <a:moveTo>
                  <a:pt x="76157" y="50842"/>
                </a:moveTo>
                <a:lnTo>
                  <a:pt x="63500" y="50926"/>
                </a:lnTo>
                <a:lnTo>
                  <a:pt x="63500" y="63626"/>
                </a:lnTo>
                <a:lnTo>
                  <a:pt x="76242" y="63542"/>
                </a:lnTo>
                <a:lnTo>
                  <a:pt x="76157" y="50842"/>
                </a:lnTo>
                <a:close/>
              </a:path>
              <a:path w="2807970" h="95250">
                <a:moveTo>
                  <a:pt x="76242" y="63542"/>
                </a:moveTo>
                <a:lnTo>
                  <a:pt x="63500" y="63626"/>
                </a:lnTo>
                <a:lnTo>
                  <a:pt x="76243" y="63626"/>
                </a:lnTo>
                <a:close/>
              </a:path>
              <a:path w="2807970" h="95250">
                <a:moveTo>
                  <a:pt x="101600" y="50672"/>
                </a:moveTo>
                <a:lnTo>
                  <a:pt x="76157" y="50842"/>
                </a:lnTo>
                <a:lnTo>
                  <a:pt x="76242" y="63542"/>
                </a:lnTo>
                <a:lnTo>
                  <a:pt x="101600" y="63372"/>
                </a:lnTo>
                <a:lnTo>
                  <a:pt x="101600" y="50672"/>
                </a:lnTo>
                <a:close/>
              </a:path>
              <a:path w="2807970" h="95250">
                <a:moveTo>
                  <a:pt x="152400" y="50291"/>
                </a:moveTo>
                <a:lnTo>
                  <a:pt x="114300" y="50545"/>
                </a:lnTo>
                <a:lnTo>
                  <a:pt x="114300" y="63245"/>
                </a:lnTo>
                <a:lnTo>
                  <a:pt x="152400" y="62991"/>
                </a:lnTo>
                <a:lnTo>
                  <a:pt x="152400" y="50291"/>
                </a:lnTo>
                <a:close/>
              </a:path>
              <a:path w="2807970" h="95250">
                <a:moveTo>
                  <a:pt x="203200" y="49910"/>
                </a:moveTo>
                <a:lnTo>
                  <a:pt x="165100" y="50164"/>
                </a:lnTo>
                <a:lnTo>
                  <a:pt x="165100" y="62864"/>
                </a:lnTo>
                <a:lnTo>
                  <a:pt x="203200" y="62610"/>
                </a:lnTo>
                <a:lnTo>
                  <a:pt x="203200" y="49910"/>
                </a:lnTo>
                <a:close/>
              </a:path>
              <a:path w="2807970" h="95250">
                <a:moveTo>
                  <a:pt x="254000" y="49529"/>
                </a:moveTo>
                <a:lnTo>
                  <a:pt x="215900" y="49910"/>
                </a:lnTo>
                <a:lnTo>
                  <a:pt x="215900" y="62610"/>
                </a:lnTo>
                <a:lnTo>
                  <a:pt x="254000" y="62229"/>
                </a:lnTo>
                <a:lnTo>
                  <a:pt x="254000" y="49529"/>
                </a:lnTo>
                <a:close/>
              </a:path>
              <a:path w="2807970" h="95250">
                <a:moveTo>
                  <a:pt x="304800" y="49275"/>
                </a:moveTo>
                <a:lnTo>
                  <a:pt x="266700" y="49529"/>
                </a:lnTo>
                <a:lnTo>
                  <a:pt x="266700" y="62229"/>
                </a:lnTo>
                <a:lnTo>
                  <a:pt x="304800" y="61975"/>
                </a:lnTo>
                <a:lnTo>
                  <a:pt x="304800" y="49275"/>
                </a:lnTo>
                <a:close/>
              </a:path>
              <a:path w="2807970" h="95250">
                <a:moveTo>
                  <a:pt x="355600" y="48894"/>
                </a:moveTo>
                <a:lnTo>
                  <a:pt x="317500" y="49148"/>
                </a:lnTo>
                <a:lnTo>
                  <a:pt x="317500" y="61848"/>
                </a:lnTo>
                <a:lnTo>
                  <a:pt x="355600" y="61594"/>
                </a:lnTo>
                <a:lnTo>
                  <a:pt x="355600" y="48894"/>
                </a:lnTo>
                <a:close/>
              </a:path>
              <a:path w="2807970" h="95250">
                <a:moveTo>
                  <a:pt x="406400" y="48513"/>
                </a:moveTo>
                <a:lnTo>
                  <a:pt x="368300" y="48767"/>
                </a:lnTo>
                <a:lnTo>
                  <a:pt x="368300" y="61467"/>
                </a:lnTo>
                <a:lnTo>
                  <a:pt x="406400" y="61213"/>
                </a:lnTo>
                <a:lnTo>
                  <a:pt x="406400" y="48513"/>
                </a:lnTo>
                <a:close/>
              </a:path>
              <a:path w="2807970" h="95250">
                <a:moveTo>
                  <a:pt x="457200" y="48132"/>
                </a:moveTo>
                <a:lnTo>
                  <a:pt x="419100" y="48386"/>
                </a:lnTo>
                <a:lnTo>
                  <a:pt x="419100" y="61086"/>
                </a:lnTo>
                <a:lnTo>
                  <a:pt x="457200" y="60832"/>
                </a:lnTo>
                <a:lnTo>
                  <a:pt x="457200" y="48132"/>
                </a:lnTo>
                <a:close/>
              </a:path>
              <a:path w="2807970" h="95250">
                <a:moveTo>
                  <a:pt x="508000" y="47751"/>
                </a:moveTo>
                <a:lnTo>
                  <a:pt x="469900" y="48005"/>
                </a:lnTo>
                <a:lnTo>
                  <a:pt x="469900" y="60705"/>
                </a:lnTo>
                <a:lnTo>
                  <a:pt x="508000" y="60451"/>
                </a:lnTo>
                <a:lnTo>
                  <a:pt x="508000" y="47751"/>
                </a:lnTo>
                <a:close/>
              </a:path>
              <a:path w="2807970" h="95250">
                <a:moveTo>
                  <a:pt x="558800" y="47370"/>
                </a:moveTo>
                <a:lnTo>
                  <a:pt x="520700" y="47624"/>
                </a:lnTo>
                <a:lnTo>
                  <a:pt x="520700" y="60324"/>
                </a:lnTo>
                <a:lnTo>
                  <a:pt x="558800" y="60070"/>
                </a:lnTo>
                <a:lnTo>
                  <a:pt x="558800" y="47370"/>
                </a:lnTo>
                <a:close/>
              </a:path>
              <a:path w="2807970" h="95250">
                <a:moveTo>
                  <a:pt x="609600" y="46989"/>
                </a:moveTo>
                <a:lnTo>
                  <a:pt x="571500" y="47243"/>
                </a:lnTo>
                <a:lnTo>
                  <a:pt x="571500" y="59943"/>
                </a:lnTo>
                <a:lnTo>
                  <a:pt x="609600" y="59689"/>
                </a:lnTo>
                <a:lnTo>
                  <a:pt x="609600" y="46989"/>
                </a:lnTo>
                <a:close/>
              </a:path>
              <a:path w="2807970" h="95250">
                <a:moveTo>
                  <a:pt x="660400" y="46608"/>
                </a:moveTo>
                <a:lnTo>
                  <a:pt x="622300" y="46989"/>
                </a:lnTo>
                <a:lnTo>
                  <a:pt x="622300" y="59689"/>
                </a:lnTo>
                <a:lnTo>
                  <a:pt x="660400" y="59308"/>
                </a:lnTo>
                <a:lnTo>
                  <a:pt x="660400" y="46608"/>
                </a:lnTo>
                <a:close/>
              </a:path>
              <a:path w="2807970" h="95250">
                <a:moveTo>
                  <a:pt x="711073" y="46354"/>
                </a:moveTo>
                <a:lnTo>
                  <a:pt x="672973" y="46608"/>
                </a:lnTo>
                <a:lnTo>
                  <a:pt x="673100" y="59308"/>
                </a:lnTo>
                <a:lnTo>
                  <a:pt x="711200" y="59054"/>
                </a:lnTo>
                <a:lnTo>
                  <a:pt x="711073" y="46354"/>
                </a:lnTo>
                <a:close/>
              </a:path>
              <a:path w="2807970" h="95250">
                <a:moveTo>
                  <a:pt x="761873" y="45973"/>
                </a:moveTo>
                <a:lnTo>
                  <a:pt x="723773" y="46227"/>
                </a:lnTo>
                <a:lnTo>
                  <a:pt x="723900" y="58927"/>
                </a:lnTo>
                <a:lnTo>
                  <a:pt x="762000" y="58673"/>
                </a:lnTo>
                <a:lnTo>
                  <a:pt x="761873" y="45973"/>
                </a:lnTo>
                <a:close/>
              </a:path>
              <a:path w="2807970" h="95250">
                <a:moveTo>
                  <a:pt x="812673" y="45592"/>
                </a:moveTo>
                <a:lnTo>
                  <a:pt x="774573" y="45846"/>
                </a:lnTo>
                <a:lnTo>
                  <a:pt x="774700" y="58546"/>
                </a:lnTo>
                <a:lnTo>
                  <a:pt x="812800" y="58292"/>
                </a:lnTo>
                <a:lnTo>
                  <a:pt x="812673" y="45592"/>
                </a:lnTo>
                <a:close/>
              </a:path>
              <a:path w="2807970" h="95250">
                <a:moveTo>
                  <a:pt x="863473" y="45211"/>
                </a:moveTo>
                <a:lnTo>
                  <a:pt x="825373" y="45465"/>
                </a:lnTo>
                <a:lnTo>
                  <a:pt x="825500" y="58165"/>
                </a:lnTo>
                <a:lnTo>
                  <a:pt x="863600" y="57911"/>
                </a:lnTo>
                <a:lnTo>
                  <a:pt x="863473" y="45211"/>
                </a:lnTo>
                <a:close/>
              </a:path>
              <a:path w="2807970" h="95250">
                <a:moveTo>
                  <a:pt x="914272" y="44830"/>
                </a:moveTo>
                <a:lnTo>
                  <a:pt x="876173" y="45084"/>
                </a:lnTo>
                <a:lnTo>
                  <a:pt x="876300" y="57784"/>
                </a:lnTo>
                <a:lnTo>
                  <a:pt x="914400" y="57530"/>
                </a:lnTo>
                <a:lnTo>
                  <a:pt x="914272" y="44830"/>
                </a:lnTo>
                <a:close/>
              </a:path>
              <a:path w="2807970" h="95250">
                <a:moveTo>
                  <a:pt x="965072" y="44449"/>
                </a:moveTo>
                <a:lnTo>
                  <a:pt x="926972" y="44703"/>
                </a:lnTo>
                <a:lnTo>
                  <a:pt x="927100" y="57403"/>
                </a:lnTo>
                <a:lnTo>
                  <a:pt x="965200" y="57149"/>
                </a:lnTo>
                <a:lnTo>
                  <a:pt x="965072" y="44449"/>
                </a:lnTo>
                <a:close/>
              </a:path>
              <a:path w="2807970" h="95250">
                <a:moveTo>
                  <a:pt x="1015872" y="44068"/>
                </a:moveTo>
                <a:lnTo>
                  <a:pt x="977772" y="44322"/>
                </a:lnTo>
                <a:lnTo>
                  <a:pt x="977900" y="57022"/>
                </a:lnTo>
                <a:lnTo>
                  <a:pt x="1016000" y="56768"/>
                </a:lnTo>
                <a:lnTo>
                  <a:pt x="1015872" y="44068"/>
                </a:lnTo>
                <a:close/>
              </a:path>
              <a:path w="2807970" h="95250">
                <a:moveTo>
                  <a:pt x="1066673" y="43687"/>
                </a:moveTo>
                <a:lnTo>
                  <a:pt x="1028572" y="44068"/>
                </a:lnTo>
                <a:lnTo>
                  <a:pt x="1028700" y="56768"/>
                </a:lnTo>
                <a:lnTo>
                  <a:pt x="1066800" y="56387"/>
                </a:lnTo>
                <a:lnTo>
                  <a:pt x="1066673" y="43687"/>
                </a:lnTo>
                <a:close/>
              </a:path>
              <a:path w="2807970" h="95250">
                <a:moveTo>
                  <a:pt x="1117473" y="43433"/>
                </a:moveTo>
                <a:lnTo>
                  <a:pt x="1079373" y="43687"/>
                </a:lnTo>
                <a:lnTo>
                  <a:pt x="1079500" y="56387"/>
                </a:lnTo>
                <a:lnTo>
                  <a:pt x="1117600" y="56133"/>
                </a:lnTo>
                <a:lnTo>
                  <a:pt x="1117473" y="43433"/>
                </a:lnTo>
                <a:close/>
              </a:path>
              <a:path w="2807970" h="95250">
                <a:moveTo>
                  <a:pt x="1168273" y="43052"/>
                </a:moveTo>
                <a:lnTo>
                  <a:pt x="1130173" y="43306"/>
                </a:lnTo>
                <a:lnTo>
                  <a:pt x="1130300" y="56006"/>
                </a:lnTo>
                <a:lnTo>
                  <a:pt x="1168400" y="55752"/>
                </a:lnTo>
                <a:lnTo>
                  <a:pt x="1168273" y="43052"/>
                </a:lnTo>
                <a:close/>
              </a:path>
              <a:path w="2807970" h="95250">
                <a:moveTo>
                  <a:pt x="1219073" y="42671"/>
                </a:moveTo>
                <a:lnTo>
                  <a:pt x="1180973" y="42925"/>
                </a:lnTo>
                <a:lnTo>
                  <a:pt x="1181100" y="55625"/>
                </a:lnTo>
                <a:lnTo>
                  <a:pt x="1219200" y="55371"/>
                </a:lnTo>
                <a:lnTo>
                  <a:pt x="1219073" y="42671"/>
                </a:lnTo>
                <a:close/>
              </a:path>
              <a:path w="2807970" h="95250">
                <a:moveTo>
                  <a:pt x="1269873" y="42290"/>
                </a:moveTo>
                <a:lnTo>
                  <a:pt x="1231773" y="42544"/>
                </a:lnTo>
                <a:lnTo>
                  <a:pt x="1231900" y="55244"/>
                </a:lnTo>
                <a:lnTo>
                  <a:pt x="1270000" y="54990"/>
                </a:lnTo>
                <a:lnTo>
                  <a:pt x="1269873" y="42290"/>
                </a:lnTo>
                <a:close/>
              </a:path>
              <a:path w="2807970" h="95250">
                <a:moveTo>
                  <a:pt x="1320673" y="41909"/>
                </a:moveTo>
                <a:lnTo>
                  <a:pt x="1282573" y="42163"/>
                </a:lnTo>
                <a:lnTo>
                  <a:pt x="1282700" y="54863"/>
                </a:lnTo>
                <a:lnTo>
                  <a:pt x="1320800" y="54609"/>
                </a:lnTo>
                <a:lnTo>
                  <a:pt x="1320673" y="41909"/>
                </a:lnTo>
                <a:close/>
              </a:path>
              <a:path w="2807970" h="95250">
                <a:moveTo>
                  <a:pt x="1371473" y="41528"/>
                </a:moveTo>
                <a:lnTo>
                  <a:pt x="1333373" y="41782"/>
                </a:lnTo>
                <a:lnTo>
                  <a:pt x="1333500" y="54482"/>
                </a:lnTo>
                <a:lnTo>
                  <a:pt x="1371600" y="54228"/>
                </a:lnTo>
                <a:lnTo>
                  <a:pt x="1371473" y="41528"/>
                </a:lnTo>
                <a:close/>
              </a:path>
              <a:path w="2807970" h="95250">
                <a:moveTo>
                  <a:pt x="1422273" y="41147"/>
                </a:moveTo>
                <a:lnTo>
                  <a:pt x="1384173" y="41401"/>
                </a:lnTo>
                <a:lnTo>
                  <a:pt x="1384300" y="54101"/>
                </a:lnTo>
                <a:lnTo>
                  <a:pt x="1422400" y="53847"/>
                </a:lnTo>
                <a:lnTo>
                  <a:pt x="1422273" y="41147"/>
                </a:lnTo>
                <a:close/>
              </a:path>
              <a:path w="2807970" h="95250">
                <a:moveTo>
                  <a:pt x="1473073" y="40766"/>
                </a:moveTo>
                <a:lnTo>
                  <a:pt x="1434973" y="41147"/>
                </a:lnTo>
                <a:lnTo>
                  <a:pt x="1435100" y="53847"/>
                </a:lnTo>
                <a:lnTo>
                  <a:pt x="1473200" y="53466"/>
                </a:lnTo>
                <a:lnTo>
                  <a:pt x="1473073" y="40766"/>
                </a:lnTo>
                <a:close/>
              </a:path>
              <a:path w="2807970" h="95250">
                <a:moveTo>
                  <a:pt x="1523873" y="40512"/>
                </a:moveTo>
                <a:lnTo>
                  <a:pt x="1485773" y="40766"/>
                </a:lnTo>
                <a:lnTo>
                  <a:pt x="1485900" y="53466"/>
                </a:lnTo>
                <a:lnTo>
                  <a:pt x="1524000" y="53212"/>
                </a:lnTo>
                <a:lnTo>
                  <a:pt x="1523873" y="40512"/>
                </a:lnTo>
                <a:close/>
              </a:path>
              <a:path w="2807970" h="95250">
                <a:moveTo>
                  <a:pt x="1574673" y="40131"/>
                </a:moveTo>
                <a:lnTo>
                  <a:pt x="1536573" y="40385"/>
                </a:lnTo>
                <a:lnTo>
                  <a:pt x="1536700" y="53085"/>
                </a:lnTo>
                <a:lnTo>
                  <a:pt x="1574800" y="52831"/>
                </a:lnTo>
                <a:lnTo>
                  <a:pt x="1574673" y="40131"/>
                </a:lnTo>
                <a:close/>
              </a:path>
              <a:path w="2807970" h="95250">
                <a:moveTo>
                  <a:pt x="1625473" y="39750"/>
                </a:moveTo>
                <a:lnTo>
                  <a:pt x="1587373" y="40004"/>
                </a:lnTo>
                <a:lnTo>
                  <a:pt x="1587500" y="52704"/>
                </a:lnTo>
                <a:lnTo>
                  <a:pt x="1625600" y="52450"/>
                </a:lnTo>
                <a:lnTo>
                  <a:pt x="1625473" y="39750"/>
                </a:lnTo>
                <a:close/>
              </a:path>
              <a:path w="2807970" h="95250">
                <a:moveTo>
                  <a:pt x="1676273" y="39369"/>
                </a:moveTo>
                <a:lnTo>
                  <a:pt x="1638173" y="39623"/>
                </a:lnTo>
                <a:lnTo>
                  <a:pt x="1638300" y="52323"/>
                </a:lnTo>
                <a:lnTo>
                  <a:pt x="1676400" y="52069"/>
                </a:lnTo>
                <a:lnTo>
                  <a:pt x="1676273" y="39369"/>
                </a:lnTo>
                <a:close/>
              </a:path>
              <a:path w="2807970" h="95250">
                <a:moveTo>
                  <a:pt x="1727073" y="38988"/>
                </a:moveTo>
                <a:lnTo>
                  <a:pt x="1688973" y="39242"/>
                </a:lnTo>
                <a:lnTo>
                  <a:pt x="1689100" y="51942"/>
                </a:lnTo>
                <a:lnTo>
                  <a:pt x="1727200" y="51688"/>
                </a:lnTo>
                <a:lnTo>
                  <a:pt x="1727073" y="38988"/>
                </a:lnTo>
                <a:close/>
              </a:path>
              <a:path w="2807970" h="95250">
                <a:moveTo>
                  <a:pt x="1777873" y="38607"/>
                </a:moveTo>
                <a:lnTo>
                  <a:pt x="1739773" y="38861"/>
                </a:lnTo>
                <a:lnTo>
                  <a:pt x="1739900" y="51561"/>
                </a:lnTo>
                <a:lnTo>
                  <a:pt x="1778000" y="51307"/>
                </a:lnTo>
                <a:lnTo>
                  <a:pt x="1777873" y="38607"/>
                </a:lnTo>
                <a:close/>
              </a:path>
              <a:path w="2807970" h="95250">
                <a:moveTo>
                  <a:pt x="1828673" y="38226"/>
                </a:moveTo>
                <a:lnTo>
                  <a:pt x="1790573" y="38607"/>
                </a:lnTo>
                <a:lnTo>
                  <a:pt x="1790700" y="51180"/>
                </a:lnTo>
                <a:lnTo>
                  <a:pt x="1828800" y="50926"/>
                </a:lnTo>
                <a:lnTo>
                  <a:pt x="1828673" y="38226"/>
                </a:lnTo>
                <a:close/>
              </a:path>
              <a:path w="2807970" h="95250">
                <a:moveTo>
                  <a:pt x="1879473" y="37845"/>
                </a:moveTo>
                <a:lnTo>
                  <a:pt x="1841373" y="38226"/>
                </a:lnTo>
                <a:lnTo>
                  <a:pt x="1841500" y="50926"/>
                </a:lnTo>
                <a:lnTo>
                  <a:pt x="1879600" y="50545"/>
                </a:lnTo>
                <a:lnTo>
                  <a:pt x="1879473" y="37845"/>
                </a:lnTo>
                <a:close/>
              </a:path>
              <a:path w="2807970" h="95250">
                <a:moveTo>
                  <a:pt x="1930273" y="37591"/>
                </a:moveTo>
                <a:lnTo>
                  <a:pt x="1892173" y="37845"/>
                </a:lnTo>
                <a:lnTo>
                  <a:pt x="1892300" y="50545"/>
                </a:lnTo>
                <a:lnTo>
                  <a:pt x="1930400" y="50291"/>
                </a:lnTo>
                <a:lnTo>
                  <a:pt x="1930273" y="37591"/>
                </a:lnTo>
                <a:close/>
              </a:path>
              <a:path w="2807970" h="95250">
                <a:moveTo>
                  <a:pt x="1981073" y="37210"/>
                </a:moveTo>
                <a:lnTo>
                  <a:pt x="1942973" y="37464"/>
                </a:lnTo>
                <a:lnTo>
                  <a:pt x="1943100" y="50164"/>
                </a:lnTo>
                <a:lnTo>
                  <a:pt x="1981200" y="49910"/>
                </a:lnTo>
                <a:lnTo>
                  <a:pt x="1981073" y="37210"/>
                </a:lnTo>
                <a:close/>
              </a:path>
              <a:path w="2807970" h="95250">
                <a:moveTo>
                  <a:pt x="2031873" y="36829"/>
                </a:moveTo>
                <a:lnTo>
                  <a:pt x="1993773" y="37083"/>
                </a:lnTo>
                <a:lnTo>
                  <a:pt x="1993900" y="49783"/>
                </a:lnTo>
                <a:lnTo>
                  <a:pt x="2032000" y="49529"/>
                </a:lnTo>
                <a:lnTo>
                  <a:pt x="2031873" y="36829"/>
                </a:lnTo>
                <a:close/>
              </a:path>
              <a:path w="2807970" h="95250">
                <a:moveTo>
                  <a:pt x="2082673" y="36448"/>
                </a:moveTo>
                <a:lnTo>
                  <a:pt x="2044573" y="36702"/>
                </a:lnTo>
                <a:lnTo>
                  <a:pt x="2044700" y="49402"/>
                </a:lnTo>
                <a:lnTo>
                  <a:pt x="2082800" y="49148"/>
                </a:lnTo>
                <a:lnTo>
                  <a:pt x="2082673" y="36448"/>
                </a:lnTo>
                <a:close/>
              </a:path>
              <a:path w="2807970" h="95250">
                <a:moveTo>
                  <a:pt x="2133473" y="36067"/>
                </a:moveTo>
                <a:lnTo>
                  <a:pt x="2095373" y="36321"/>
                </a:lnTo>
                <a:lnTo>
                  <a:pt x="2095500" y="49021"/>
                </a:lnTo>
                <a:lnTo>
                  <a:pt x="2133600" y="48767"/>
                </a:lnTo>
                <a:lnTo>
                  <a:pt x="2133473" y="36067"/>
                </a:lnTo>
                <a:close/>
              </a:path>
              <a:path w="2807970" h="95250">
                <a:moveTo>
                  <a:pt x="2184273" y="35686"/>
                </a:moveTo>
                <a:lnTo>
                  <a:pt x="2146173" y="35940"/>
                </a:lnTo>
                <a:lnTo>
                  <a:pt x="2146300" y="48640"/>
                </a:lnTo>
                <a:lnTo>
                  <a:pt x="2184400" y="48386"/>
                </a:lnTo>
                <a:lnTo>
                  <a:pt x="2184273" y="35686"/>
                </a:lnTo>
                <a:close/>
              </a:path>
              <a:path w="2807970" h="95250">
                <a:moveTo>
                  <a:pt x="2235073" y="35305"/>
                </a:moveTo>
                <a:lnTo>
                  <a:pt x="2196973" y="35686"/>
                </a:lnTo>
                <a:lnTo>
                  <a:pt x="2197100" y="48386"/>
                </a:lnTo>
                <a:lnTo>
                  <a:pt x="2235200" y="48005"/>
                </a:lnTo>
                <a:lnTo>
                  <a:pt x="2235073" y="35305"/>
                </a:lnTo>
                <a:close/>
              </a:path>
              <a:path w="2807970" h="95250">
                <a:moveTo>
                  <a:pt x="2285873" y="34924"/>
                </a:moveTo>
                <a:lnTo>
                  <a:pt x="2247773" y="35305"/>
                </a:lnTo>
                <a:lnTo>
                  <a:pt x="2247900" y="48005"/>
                </a:lnTo>
                <a:lnTo>
                  <a:pt x="2286000" y="47624"/>
                </a:lnTo>
                <a:lnTo>
                  <a:pt x="2285873" y="34924"/>
                </a:lnTo>
                <a:close/>
              </a:path>
              <a:path w="2807970" h="95250">
                <a:moveTo>
                  <a:pt x="2336673" y="34670"/>
                </a:moveTo>
                <a:lnTo>
                  <a:pt x="2298573" y="34924"/>
                </a:lnTo>
                <a:lnTo>
                  <a:pt x="2298700" y="47624"/>
                </a:lnTo>
                <a:lnTo>
                  <a:pt x="2336800" y="47370"/>
                </a:lnTo>
                <a:lnTo>
                  <a:pt x="2336673" y="34670"/>
                </a:lnTo>
                <a:close/>
              </a:path>
              <a:path w="2807970" h="95250">
                <a:moveTo>
                  <a:pt x="2387473" y="34289"/>
                </a:moveTo>
                <a:lnTo>
                  <a:pt x="2349373" y="34543"/>
                </a:lnTo>
                <a:lnTo>
                  <a:pt x="2349500" y="47243"/>
                </a:lnTo>
                <a:lnTo>
                  <a:pt x="2387600" y="46989"/>
                </a:lnTo>
                <a:lnTo>
                  <a:pt x="2387473" y="34289"/>
                </a:lnTo>
                <a:close/>
              </a:path>
              <a:path w="2807970" h="95250">
                <a:moveTo>
                  <a:pt x="2438273" y="33908"/>
                </a:moveTo>
                <a:lnTo>
                  <a:pt x="2400173" y="34162"/>
                </a:lnTo>
                <a:lnTo>
                  <a:pt x="2400300" y="46862"/>
                </a:lnTo>
                <a:lnTo>
                  <a:pt x="2438400" y="46608"/>
                </a:lnTo>
                <a:lnTo>
                  <a:pt x="2438273" y="33908"/>
                </a:lnTo>
                <a:close/>
              </a:path>
              <a:path w="2807970" h="95250">
                <a:moveTo>
                  <a:pt x="2489073" y="33527"/>
                </a:moveTo>
                <a:lnTo>
                  <a:pt x="2450973" y="33781"/>
                </a:lnTo>
                <a:lnTo>
                  <a:pt x="2451100" y="46481"/>
                </a:lnTo>
                <a:lnTo>
                  <a:pt x="2489200" y="46227"/>
                </a:lnTo>
                <a:lnTo>
                  <a:pt x="2489073" y="33527"/>
                </a:lnTo>
                <a:close/>
              </a:path>
              <a:path w="2807970" h="95250">
                <a:moveTo>
                  <a:pt x="2539873" y="33146"/>
                </a:moveTo>
                <a:lnTo>
                  <a:pt x="2501773" y="33400"/>
                </a:lnTo>
                <a:lnTo>
                  <a:pt x="2501900" y="46100"/>
                </a:lnTo>
                <a:lnTo>
                  <a:pt x="2540000" y="45846"/>
                </a:lnTo>
                <a:lnTo>
                  <a:pt x="2539873" y="33146"/>
                </a:lnTo>
                <a:close/>
              </a:path>
              <a:path w="2807970" h="95250">
                <a:moveTo>
                  <a:pt x="2590673" y="32765"/>
                </a:moveTo>
                <a:lnTo>
                  <a:pt x="2552573" y="33019"/>
                </a:lnTo>
                <a:lnTo>
                  <a:pt x="2552700" y="45719"/>
                </a:lnTo>
                <a:lnTo>
                  <a:pt x="2590800" y="45465"/>
                </a:lnTo>
                <a:lnTo>
                  <a:pt x="2590673" y="32765"/>
                </a:lnTo>
                <a:close/>
              </a:path>
              <a:path w="2807970" h="95250">
                <a:moveTo>
                  <a:pt x="2641473" y="32384"/>
                </a:moveTo>
                <a:lnTo>
                  <a:pt x="2603373" y="32765"/>
                </a:lnTo>
                <a:lnTo>
                  <a:pt x="2603500" y="45465"/>
                </a:lnTo>
                <a:lnTo>
                  <a:pt x="2641600" y="45084"/>
                </a:lnTo>
                <a:lnTo>
                  <a:pt x="2641473" y="32384"/>
                </a:lnTo>
                <a:close/>
              </a:path>
              <a:path w="2807970" h="95250">
                <a:moveTo>
                  <a:pt x="2692273" y="32130"/>
                </a:moveTo>
                <a:lnTo>
                  <a:pt x="2654173" y="32384"/>
                </a:lnTo>
                <a:lnTo>
                  <a:pt x="2654300" y="45084"/>
                </a:lnTo>
                <a:lnTo>
                  <a:pt x="2692400" y="44830"/>
                </a:lnTo>
                <a:lnTo>
                  <a:pt x="2692273" y="32130"/>
                </a:lnTo>
                <a:close/>
              </a:path>
              <a:path w="2807970" h="95250">
                <a:moveTo>
                  <a:pt x="2795687" y="31749"/>
                </a:moveTo>
                <a:lnTo>
                  <a:pt x="2743073" y="31749"/>
                </a:lnTo>
                <a:lnTo>
                  <a:pt x="2743200" y="44449"/>
                </a:lnTo>
                <a:lnTo>
                  <a:pt x="2731379" y="44528"/>
                </a:lnTo>
                <a:lnTo>
                  <a:pt x="2731643" y="76199"/>
                </a:lnTo>
                <a:lnTo>
                  <a:pt x="2807589" y="37591"/>
                </a:lnTo>
                <a:lnTo>
                  <a:pt x="2795687" y="31749"/>
                </a:lnTo>
                <a:close/>
              </a:path>
              <a:path w="2807970" h="95250">
                <a:moveTo>
                  <a:pt x="2731273" y="31828"/>
                </a:moveTo>
                <a:lnTo>
                  <a:pt x="2704973" y="32003"/>
                </a:lnTo>
                <a:lnTo>
                  <a:pt x="2705100" y="44703"/>
                </a:lnTo>
                <a:lnTo>
                  <a:pt x="2731379" y="44528"/>
                </a:lnTo>
                <a:lnTo>
                  <a:pt x="2731273" y="31828"/>
                </a:lnTo>
                <a:close/>
              </a:path>
              <a:path w="2807970" h="95250">
                <a:moveTo>
                  <a:pt x="2743073" y="31749"/>
                </a:moveTo>
                <a:lnTo>
                  <a:pt x="2731273" y="31828"/>
                </a:lnTo>
                <a:lnTo>
                  <a:pt x="2731379" y="44528"/>
                </a:lnTo>
                <a:lnTo>
                  <a:pt x="2743200" y="44449"/>
                </a:lnTo>
                <a:lnTo>
                  <a:pt x="2743073" y="31749"/>
                </a:lnTo>
                <a:close/>
              </a:path>
              <a:path w="2807970" h="95250">
                <a:moveTo>
                  <a:pt x="2731008" y="0"/>
                </a:moveTo>
                <a:lnTo>
                  <a:pt x="2731273" y="31828"/>
                </a:lnTo>
                <a:lnTo>
                  <a:pt x="2795687" y="31749"/>
                </a:lnTo>
                <a:lnTo>
                  <a:pt x="273100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30473" y="1564386"/>
            <a:ext cx="8356600" cy="3049905"/>
          </a:xfrm>
          <a:custGeom>
            <a:avLst/>
            <a:gdLst/>
            <a:ahLst/>
            <a:cxnLst/>
            <a:rect l="l" t="t" r="r" b="b"/>
            <a:pathLst>
              <a:path w="8356600" h="3049904">
                <a:moveTo>
                  <a:pt x="0" y="112013"/>
                </a:moveTo>
                <a:lnTo>
                  <a:pt x="8170" y="69950"/>
                </a:lnTo>
                <a:lnTo>
                  <a:pt x="30539" y="35154"/>
                </a:lnTo>
                <a:lnTo>
                  <a:pt x="63894" y="10838"/>
                </a:lnTo>
                <a:lnTo>
                  <a:pt x="105025" y="214"/>
                </a:lnTo>
                <a:lnTo>
                  <a:pt x="8244078" y="0"/>
                </a:lnTo>
                <a:lnTo>
                  <a:pt x="8258708" y="947"/>
                </a:lnTo>
                <a:lnTo>
                  <a:pt x="8298706" y="14207"/>
                </a:lnTo>
                <a:lnTo>
                  <a:pt x="8330365" y="40595"/>
                </a:lnTo>
                <a:lnTo>
                  <a:pt x="8350474" y="76899"/>
                </a:lnTo>
                <a:lnTo>
                  <a:pt x="8356092" y="2937510"/>
                </a:lnTo>
                <a:lnTo>
                  <a:pt x="8355144" y="2952140"/>
                </a:lnTo>
                <a:lnTo>
                  <a:pt x="8341884" y="2992138"/>
                </a:lnTo>
                <a:lnTo>
                  <a:pt x="8315496" y="3023797"/>
                </a:lnTo>
                <a:lnTo>
                  <a:pt x="8279192" y="3043906"/>
                </a:lnTo>
                <a:lnTo>
                  <a:pt x="112014" y="3049524"/>
                </a:lnTo>
                <a:lnTo>
                  <a:pt x="97383" y="3048576"/>
                </a:lnTo>
                <a:lnTo>
                  <a:pt x="57385" y="3035316"/>
                </a:lnTo>
                <a:lnTo>
                  <a:pt x="25726" y="3008928"/>
                </a:lnTo>
                <a:lnTo>
                  <a:pt x="5617" y="2972624"/>
                </a:lnTo>
                <a:lnTo>
                  <a:pt x="0" y="112013"/>
                </a:lnTo>
                <a:close/>
              </a:path>
            </a:pathLst>
          </a:custGeom>
          <a:ln w="25907">
            <a:solidFill>
              <a:srgbClr val="FF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30473" y="893825"/>
            <a:ext cx="8356600" cy="550545"/>
          </a:xfrm>
          <a:custGeom>
            <a:avLst/>
            <a:gdLst/>
            <a:ahLst/>
            <a:cxnLst/>
            <a:rect l="l" t="t" r="r" b="b"/>
            <a:pathLst>
              <a:path w="8356600" h="550544">
                <a:moveTo>
                  <a:pt x="0" y="91694"/>
                </a:moveTo>
                <a:lnTo>
                  <a:pt x="9827" y="50324"/>
                </a:lnTo>
                <a:lnTo>
                  <a:pt x="36128" y="18727"/>
                </a:lnTo>
                <a:lnTo>
                  <a:pt x="74129" y="1677"/>
                </a:lnTo>
                <a:lnTo>
                  <a:pt x="8264398" y="0"/>
                </a:lnTo>
                <a:lnTo>
                  <a:pt x="8278979" y="1150"/>
                </a:lnTo>
                <a:lnTo>
                  <a:pt x="8317621" y="17000"/>
                </a:lnTo>
                <a:lnTo>
                  <a:pt x="8344899" y="47731"/>
                </a:lnTo>
                <a:lnTo>
                  <a:pt x="8356039" y="88570"/>
                </a:lnTo>
                <a:lnTo>
                  <a:pt x="8356092" y="458470"/>
                </a:lnTo>
                <a:lnTo>
                  <a:pt x="8354941" y="473051"/>
                </a:lnTo>
                <a:lnTo>
                  <a:pt x="8339091" y="511693"/>
                </a:lnTo>
                <a:lnTo>
                  <a:pt x="8308360" y="538971"/>
                </a:lnTo>
                <a:lnTo>
                  <a:pt x="8267521" y="550111"/>
                </a:lnTo>
                <a:lnTo>
                  <a:pt x="91694" y="550164"/>
                </a:lnTo>
                <a:lnTo>
                  <a:pt x="77112" y="549013"/>
                </a:lnTo>
                <a:lnTo>
                  <a:pt x="38470" y="533163"/>
                </a:lnTo>
                <a:lnTo>
                  <a:pt x="11192" y="502432"/>
                </a:lnTo>
                <a:lnTo>
                  <a:pt x="52" y="461593"/>
                </a:lnTo>
                <a:lnTo>
                  <a:pt x="0" y="91694"/>
                </a:lnTo>
                <a:close/>
              </a:path>
            </a:pathLst>
          </a:custGeom>
          <a:ln w="25908">
            <a:solidFill>
              <a:srgbClr val="FF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69308" y="963167"/>
            <a:ext cx="4098290" cy="414655"/>
          </a:xfrm>
          <a:custGeom>
            <a:avLst/>
            <a:gdLst/>
            <a:ahLst/>
            <a:cxnLst/>
            <a:rect l="l" t="t" r="r" b="b"/>
            <a:pathLst>
              <a:path w="4098290" h="414655">
                <a:moveTo>
                  <a:pt x="4028948" y="0"/>
                </a:moveTo>
                <a:lnTo>
                  <a:pt x="58978" y="737"/>
                </a:lnTo>
                <a:lnTo>
                  <a:pt x="21775" y="18783"/>
                </a:lnTo>
                <a:lnTo>
                  <a:pt x="1518" y="54643"/>
                </a:lnTo>
                <a:lnTo>
                  <a:pt x="0" y="69087"/>
                </a:lnTo>
                <a:lnTo>
                  <a:pt x="737" y="355549"/>
                </a:lnTo>
                <a:lnTo>
                  <a:pt x="18783" y="392752"/>
                </a:lnTo>
                <a:lnTo>
                  <a:pt x="54643" y="413009"/>
                </a:lnTo>
                <a:lnTo>
                  <a:pt x="69088" y="414528"/>
                </a:lnTo>
                <a:lnTo>
                  <a:pt x="4039057" y="413790"/>
                </a:lnTo>
                <a:lnTo>
                  <a:pt x="4076260" y="395744"/>
                </a:lnTo>
                <a:lnTo>
                  <a:pt x="4096517" y="359884"/>
                </a:lnTo>
                <a:lnTo>
                  <a:pt x="4098036" y="345440"/>
                </a:lnTo>
                <a:lnTo>
                  <a:pt x="4097298" y="58978"/>
                </a:lnTo>
                <a:lnTo>
                  <a:pt x="4079252" y="21775"/>
                </a:lnTo>
                <a:lnTo>
                  <a:pt x="4043392" y="1518"/>
                </a:lnTo>
                <a:lnTo>
                  <a:pt x="4028948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72371" y="995172"/>
            <a:ext cx="992505" cy="320040"/>
          </a:xfrm>
          <a:custGeom>
            <a:avLst/>
            <a:gdLst/>
            <a:ahLst/>
            <a:cxnLst/>
            <a:rect l="l" t="t" r="r" b="b"/>
            <a:pathLst>
              <a:path w="992504" h="320040">
                <a:moveTo>
                  <a:pt x="938784" y="0"/>
                </a:moveTo>
                <a:lnTo>
                  <a:pt x="39847" y="1720"/>
                </a:lnTo>
                <a:lnTo>
                  <a:pt x="7422" y="26175"/>
                </a:lnTo>
                <a:lnTo>
                  <a:pt x="0" y="53339"/>
                </a:lnTo>
                <a:lnTo>
                  <a:pt x="1720" y="280192"/>
                </a:lnTo>
                <a:lnTo>
                  <a:pt x="26175" y="312617"/>
                </a:lnTo>
                <a:lnTo>
                  <a:pt x="53340" y="320039"/>
                </a:lnTo>
                <a:lnTo>
                  <a:pt x="952276" y="318319"/>
                </a:lnTo>
                <a:lnTo>
                  <a:pt x="984701" y="293864"/>
                </a:lnTo>
                <a:lnTo>
                  <a:pt x="992124" y="266699"/>
                </a:lnTo>
                <a:lnTo>
                  <a:pt x="990403" y="39847"/>
                </a:lnTo>
                <a:lnTo>
                  <a:pt x="965948" y="7422"/>
                </a:lnTo>
                <a:lnTo>
                  <a:pt x="93878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56788" y="5236464"/>
            <a:ext cx="7461884" cy="226060"/>
          </a:xfrm>
          <a:custGeom>
            <a:avLst/>
            <a:gdLst/>
            <a:ahLst/>
            <a:cxnLst/>
            <a:rect l="l" t="t" r="r" b="b"/>
            <a:pathLst>
              <a:path w="7461884" h="226060">
                <a:moveTo>
                  <a:pt x="0" y="225552"/>
                </a:moveTo>
                <a:lnTo>
                  <a:pt x="7461504" y="225552"/>
                </a:lnTo>
                <a:lnTo>
                  <a:pt x="7461504" y="0"/>
                </a:lnTo>
                <a:lnTo>
                  <a:pt x="0" y="0"/>
                </a:lnTo>
                <a:lnTo>
                  <a:pt x="0" y="22555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366008" y="5260107"/>
            <a:ext cx="5048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4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400" b="1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RN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56788" y="5600700"/>
            <a:ext cx="7461884" cy="173990"/>
          </a:xfrm>
          <a:custGeom>
            <a:avLst/>
            <a:gdLst/>
            <a:ahLst/>
            <a:cxnLst/>
            <a:rect l="l" t="t" r="r" b="b"/>
            <a:pathLst>
              <a:path w="7461884" h="173989">
                <a:moveTo>
                  <a:pt x="0" y="173736"/>
                </a:moveTo>
                <a:lnTo>
                  <a:pt x="7461504" y="173736"/>
                </a:lnTo>
                <a:lnTo>
                  <a:pt x="7461504" y="0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366008" y="5598080"/>
            <a:ext cx="45085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400" b="1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DFS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08164" y="4978908"/>
            <a:ext cx="474345" cy="441959"/>
          </a:xfrm>
          <a:custGeom>
            <a:avLst/>
            <a:gdLst/>
            <a:ahLst/>
            <a:cxnLst/>
            <a:rect l="l" t="t" r="r" b="b"/>
            <a:pathLst>
              <a:path w="474345" h="441960">
                <a:moveTo>
                  <a:pt x="313690" y="0"/>
                </a:moveTo>
                <a:lnTo>
                  <a:pt x="159794" y="12489"/>
                </a:lnTo>
                <a:lnTo>
                  <a:pt x="158028" y="26887"/>
                </a:lnTo>
                <a:lnTo>
                  <a:pt x="155018" y="40863"/>
                </a:lnTo>
                <a:lnTo>
                  <a:pt x="139100" y="79672"/>
                </a:lnTo>
                <a:lnTo>
                  <a:pt x="114073" y="112585"/>
                </a:lnTo>
                <a:lnTo>
                  <a:pt x="81502" y="138034"/>
                </a:lnTo>
                <a:lnTo>
                  <a:pt x="42955" y="154452"/>
                </a:lnTo>
                <a:lnTo>
                  <a:pt x="0" y="160274"/>
                </a:lnTo>
                <a:lnTo>
                  <a:pt x="12489" y="282165"/>
                </a:lnTo>
                <a:lnTo>
                  <a:pt x="54358" y="291138"/>
                </a:lnTo>
                <a:lnTo>
                  <a:pt x="91375" y="310266"/>
                </a:lnTo>
                <a:lnTo>
                  <a:pt x="121974" y="337982"/>
                </a:lnTo>
                <a:lnTo>
                  <a:pt x="144587" y="372719"/>
                </a:lnTo>
                <a:lnTo>
                  <a:pt x="157648" y="412910"/>
                </a:lnTo>
                <a:lnTo>
                  <a:pt x="160274" y="441960"/>
                </a:lnTo>
                <a:lnTo>
                  <a:pt x="314169" y="429470"/>
                </a:lnTo>
                <a:lnTo>
                  <a:pt x="323142" y="387601"/>
                </a:lnTo>
                <a:lnTo>
                  <a:pt x="342270" y="350584"/>
                </a:lnTo>
                <a:lnTo>
                  <a:pt x="369986" y="319985"/>
                </a:lnTo>
                <a:lnTo>
                  <a:pt x="404723" y="297372"/>
                </a:lnTo>
                <a:lnTo>
                  <a:pt x="444914" y="284311"/>
                </a:lnTo>
                <a:lnTo>
                  <a:pt x="473964" y="281686"/>
                </a:lnTo>
                <a:lnTo>
                  <a:pt x="461474" y="159794"/>
                </a:lnTo>
                <a:lnTo>
                  <a:pt x="419605" y="150821"/>
                </a:lnTo>
                <a:lnTo>
                  <a:pt x="382588" y="131693"/>
                </a:lnTo>
                <a:lnTo>
                  <a:pt x="351989" y="103977"/>
                </a:lnTo>
                <a:lnTo>
                  <a:pt x="329376" y="69240"/>
                </a:lnTo>
                <a:lnTo>
                  <a:pt x="316315" y="29049"/>
                </a:lnTo>
                <a:lnTo>
                  <a:pt x="314356" y="14711"/>
                </a:lnTo>
                <a:lnTo>
                  <a:pt x="31369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511033" y="5081782"/>
            <a:ext cx="267335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700">
              <a:latin typeface="Verdana" panose="020B0604030504040204"/>
              <a:cs typeface="Verdana" panose="020B0604030504040204"/>
            </a:endParaRPr>
          </a:p>
          <a:p>
            <a:pPr marL="66040">
              <a:lnSpc>
                <a:spcPct val="100000"/>
              </a:lnSpc>
            </a:pPr>
            <a:r>
              <a:rPr sz="700" b="1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ez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919459" y="4803647"/>
            <a:ext cx="355600" cy="955675"/>
          </a:xfrm>
          <a:custGeom>
            <a:avLst/>
            <a:gdLst/>
            <a:ahLst/>
            <a:cxnLst/>
            <a:rect l="l" t="t" r="r" b="b"/>
            <a:pathLst>
              <a:path w="355600" h="955675">
                <a:moveTo>
                  <a:pt x="0" y="955547"/>
                </a:moveTo>
                <a:lnTo>
                  <a:pt x="355092" y="955547"/>
                </a:lnTo>
                <a:lnTo>
                  <a:pt x="355092" y="0"/>
                </a:lnTo>
                <a:lnTo>
                  <a:pt x="0" y="0"/>
                </a:lnTo>
                <a:lnTo>
                  <a:pt x="0" y="95554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0903161" y="4881639"/>
            <a:ext cx="323165" cy="6452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Sen</a:t>
            </a:r>
            <a:r>
              <a:rPr sz="105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05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ry Rang</a:t>
            </a:r>
            <a:r>
              <a:rPr sz="105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05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endParaRPr sz="105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718292" y="5646432"/>
            <a:ext cx="201295" cy="77470"/>
          </a:xfrm>
          <a:custGeom>
            <a:avLst/>
            <a:gdLst/>
            <a:ahLst/>
            <a:cxnLst/>
            <a:rect l="l" t="t" r="r" b="b"/>
            <a:pathLst>
              <a:path w="201295" h="77470">
                <a:moveTo>
                  <a:pt x="75437" y="990"/>
                </a:moveTo>
                <a:lnTo>
                  <a:pt x="0" y="40614"/>
                </a:lnTo>
                <a:lnTo>
                  <a:pt x="76961" y="77177"/>
                </a:lnTo>
                <a:lnTo>
                  <a:pt x="76331" y="45681"/>
                </a:lnTo>
                <a:lnTo>
                  <a:pt x="63626" y="45681"/>
                </a:lnTo>
                <a:lnTo>
                  <a:pt x="63372" y="32981"/>
                </a:lnTo>
                <a:lnTo>
                  <a:pt x="76072" y="32727"/>
                </a:lnTo>
                <a:lnTo>
                  <a:pt x="75437" y="990"/>
                </a:lnTo>
                <a:close/>
              </a:path>
              <a:path w="201295" h="77470">
                <a:moveTo>
                  <a:pt x="76072" y="32727"/>
                </a:moveTo>
                <a:lnTo>
                  <a:pt x="63372" y="32981"/>
                </a:lnTo>
                <a:lnTo>
                  <a:pt x="63626" y="45681"/>
                </a:lnTo>
                <a:lnTo>
                  <a:pt x="76326" y="45427"/>
                </a:lnTo>
                <a:lnTo>
                  <a:pt x="76072" y="32727"/>
                </a:lnTo>
                <a:close/>
              </a:path>
              <a:path w="201295" h="77470">
                <a:moveTo>
                  <a:pt x="76326" y="45427"/>
                </a:moveTo>
                <a:lnTo>
                  <a:pt x="63626" y="45681"/>
                </a:lnTo>
                <a:lnTo>
                  <a:pt x="76331" y="45681"/>
                </a:lnTo>
                <a:lnTo>
                  <a:pt x="76326" y="45427"/>
                </a:lnTo>
                <a:close/>
              </a:path>
              <a:path w="201295" h="77470">
                <a:moveTo>
                  <a:pt x="101472" y="32219"/>
                </a:moveTo>
                <a:lnTo>
                  <a:pt x="76072" y="32727"/>
                </a:lnTo>
                <a:lnTo>
                  <a:pt x="76326" y="45427"/>
                </a:lnTo>
                <a:lnTo>
                  <a:pt x="101726" y="44919"/>
                </a:lnTo>
                <a:lnTo>
                  <a:pt x="101472" y="32219"/>
                </a:lnTo>
                <a:close/>
              </a:path>
              <a:path w="201295" h="77470">
                <a:moveTo>
                  <a:pt x="190628" y="31495"/>
                </a:moveTo>
                <a:lnTo>
                  <a:pt x="137667" y="31495"/>
                </a:lnTo>
                <a:lnTo>
                  <a:pt x="137921" y="44183"/>
                </a:lnTo>
                <a:lnTo>
                  <a:pt x="125222" y="44444"/>
                </a:lnTo>
                <a:lnTo>
                  <a:pt x="125856" y="76187"/>
                </a:lnTo>
                <a:lnTo>
                  <a:pt x="201294" y="36563"/>
                </a:lnTo>
                <a:lnTo>
                  <a:pt x="190628" y="31495"/>
                </a:lnTo>
                <a:close/>
              </a:path>
              <a:path w="201295" h="77470">
                <a:moveTo>
                  <a:pt x="124968" y="31749"/>
                </a:moveTo>
                <a:lnTo>
                  <a:pt x="114172" y="31965"/>
                </a:lnTo>
                <a:lnTo>
                  <a:pt x="114426" y="44665"/>
                </a:lnTo>
                <a:lnTo>
                  <a:pt x="125222" y="44444"/>
                </a:lnTo>
                <a:lnTo>
                  <a:pt x="124968" y="31749"/>
                </a:lnTo>
                <a:close/>
              </a:path>
              <a:path w="201295" h="77470">
                <a:moveTo>
                  <a:pt x="137667" y="31495"/>
                </a:moveTo>
                <a:lnTo>
                  <a:pt x="124968" y="31749"/>
                </a:lnTo>
                <a:lnTo>
                  <a:pt x="125222" y="44444"/>
                </a:lnTo>
                <a:lnTo>
                  <a:pt x="137921" y="44183"/>
                </a:lnTo>
                <a:lnTo>
                  <a:pt x="137667" y="31495"/>
                </a:lnTo>
                <a:close/>
              </a:path>
              <a:path w="201295" h="77470">
                <a:moveTo>
                  <a:pt x="124332" y="0"/>
                </a:moveTo>
                <a:lnTo>
                  <a:pt x="124968" y="31749"/>
                </a:lnTo>
                <a:lnTo>
                  <a:pt x="137667" y="31495"/>
                </a:lnTo>
                <a:lnTo>
                  <a:pt x="190628" y="31495"/>
                </a:lnTo>
                <a:lnTo>
                  <a:pt x="1243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387852" y="995172"/>
            <a:ext cx="850900" cy="315595"/>
          </a:xfrm>
          <a:custGeom>
            <a:avLst/>
            <a:gdLst/>
            <a:ahLst/>
            <a:cxnLst/>
            <a:rect l="l" t="t" r="r" b="b"/>
            <a:pathLst>
              <a:path w="850900" h="315594">
                <a:moveTo>
                  <a:pt x="797814" y="0"/>
                </a:moveTo>
                <a:lnTo>
                  <a:pt x="40252" y="1446"/>
                </a:lnTo>
                <a:lnTo>
                  <a:pt x="7511" y="25443"/>
                </a:lnTo>
                <a:lnTo>
                  <a:pt x="0" y="52577"/>
                </a:lnTo>
                <a:lnTo>
                  <a:pt x="1446" y="275215"/>
                </a:lnTo>
                <a:lnTo>
                  <a:pt x="25443" y="307956"/>
                </a:lnTo>
                <a:lnTo>
                  <a:pt x="52577" y="315467"/>
                </a:lnTo>
                <a:lnTo>
                  <a:pt x="810139" y="314021"/>
                </a:lnTo>
                <a:lnTo>
                  <a:pt x="842880" y="290024"/>
                </a:lnTo>
                <a:lnTo>
                  <a:pt x="850391" y="262889"/>
                </a:lnTo>
                <a:lnTo>
                  <a:pt x="848945" y="40252"/>
                </a:lnTo>
                <a:lnTo>
                  <a:pt x="824948" y="7511"/>
                </a:lnTo>
                <a:lnTo>
                  <a:pt x="797814" y="0"/>
                </a:lnTo>
                <a:close/>
              </a:path>
            </a:pathLst>
          </a:custGeom>
          <a:solidFill>
            <a:srgbClr val="CD77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098280" y="2887979"/>
            <a:ext cx="944880" cy="554990"/>
          </a:xfrm>
          <a:custGeom>
            <a:avLst/>
            <a:gdLst/>
            <a:ahLst/>
            <a:cxnLst/>
            <a:rect l="l" t="t" r="r" b="b"/>
            <a:pathLst>
              <a:path w="944879" h="554989">
                <a:moveTo>
                  <a:pt x="852424" y="0"/>
                </a:moveTo>
                <a:lnTo>
                  <a:pt x="88084" y="101"/>
                </a:lnTo>
                <a:lnTo>
                  <a:pt x="47438" y="11684"/>
                </a:lnTo>
                <a:lnTo>
                  <a:pt x="16886" y="39182"/>
                </a:lnTo>
                <a:lnTo>
                  <a:pt x="1142" y="77881"/>
                </a:lnTo>
                <a:lnTo>
                  <a:pt x="0" y="92455"/>
                </a:lnTo>
                <a:lnTo>
                  <a:pt x="101" y="466651"/>
                </a:lnTo>
                <a:lnTo>
                  <a:pt x="11684" y="507297"/>
                </a:lnTo>
                <a:lnTo>
                  <a:pt x="39182" y="537849"/>
                </a:lnTo>
                <a:lnTo>
                  <a:pt x="77881" y="553593"/>
                </a:lnTo>
                <a:lnTo>
                  <a:pt x="92456" y="554735"/>
                </a:lnTo>
                <a:lnTo>
                  <a:pt x="856795" y="554634"/>
                </a:lnTo>
                <a:lnTo>
                  <a:pt x="897441" y="543051"/>
                </a:lnTo>
                <a:lnTo>
                  <a:pt x="927993" y="515553"/>
                </a:lnTo>
                <a:lnTo>
                  <a:pt x="943737" y="476854"/>
                </a:lnTo>
                <a:lnTo>
                  <a:pt x="944880" y="462279"/>
                </a:lnTo>
                <a:lnTo>
                  <a:pt x="944778" y="88084"/>
                </a:lnTo>
                <a:lnTo>
                  <a:pt x="933195" y="47438"/>
                </a:lnTo>
                <a:lnTo>
                  <a:pt x="905697" y="16886"/>
                </a:lnTo>
                <a:lnTo>
                  <a:pt x="866998" y="1142"/>
                </a:lnTo>
                <a:lnTo>
                  <a:pt x="85242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598664" y="5402579"/>
            <a:ext cx="76200" cy="200025"/>
          </a:xfrm>
          <a:custGeom>
            <a:avLst/>
            <a:gdLst/>
            <a:ahLst/>
            <a:cxnLst/>
            <a:rect l="l" t="t" r="r" b="b"/>
            <a:pathLst>
              <a:path w="76200" h="200025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2000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000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200025">
                <a:moveTo>
                  <a:pt x="31750" y="123698"/>
                </a:moveTo>
                <a:lnTo>
                  <a:pt x="0" y="123698"/>
                </a:lnTo>
                <a:lnTo>
                  <a:pt x="38100" y="199872"/>
                </a:lnTo>
                <a:lnTo>
                  <a:pt x="69847" y="136398"/>
                </a:lnTo>
                <a:lnTo>
                  <a:pt x="31750" y="136398"/>
                </a:lnTo>
                <a:lnTo>
                  <a:pt x="31750" y="123698"/>
                </a:lnTo>
                <a:close/>
              </a:path>
              <a:path w="76200" h="200025">
                <a:moveTo>
                  <a:pt x="44450" y="114300"/>
                </a:moveTo>
                <a:lnTo>
                  <a:pt x="31750" y="114300"/>
                </a:lnTo>
                <a:lnTo>
                  <a:pt x="31750" y="136398"/>
                </a:lnTo>
                <a:lnTo>
                  <a:pt x="44450" y="136398"/>
                </a:lnTo>
                <a:lnTo>
                  <a:pt x="44450" y="114300"/>
                </a:lnTo>
                <a:close/>
              </a:path>
              <a:path w="76200" h="200025">
                <a:moveTo>
                  <a:pt x="76200" y="123698"/>
                </a:moveTo>
                <a:lnTo>
                  <a:pt x="44450" y="123698"/>
                </a:lnTo>
                <a:lnTo>
                  <a:pt x="44450" y="136398"/>
                </a:lnTo>
                <a:lnTo>
                  <a:pt x="69847" y="136398"/>
                </a:lnTo>
                <a:lnTo>
                  <a:pt x="76200" y="123698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89847" y="3575303"/>
            <a:ext cx="1473835" cy="966469"/>
          </a:xfrm>
          <a:custGeom>
            <a:avLst/>
            <a:gdLst/>
            <a:ahLst/>
            <a:cxnLst/>
            <a:rect l="l" t="t" r="r" b="b"/>
            <a:pathLst>
              <a:path w="1473834" h="966470">
                <a:moveTo>
                  <a:pt x="1312672" y="0"/>
                </a:moveTo>
                <a:lnTo>
                  <a:pt x="147314" y="577"/>
                </a:lnTo>
                <a:lnTo>
                  <a:pt x="105555" y="9822"/>
                </a:lnTo>
                <a:lnTo>
                  <a:pt x="68650" y="29141"/>
                </a:lnTo>
                <a:lnTo>
                  <a:pt x="38154" y="56980"/>
                </a:lnTo>
                <a:lnTo>
                  <a:pt x="15624" y="91782"/>
                </a:lnTo>
                <a:lnTo>
                  <a:pt x="2615" y="131993"/>
                </a:lnTo>
                <a:lnTo>
                  <a:pt x="0" y="161036"/>
                </a:lnTo>
                <a:lnTo>
                  <a:pt x="577" y="818901"/>
                </a:lnTo>
                <a:lnTo>
                  <a:pt x="9822" y="860660"/>
                </a:lnTo>
                <a:lnTo>
                  <a:pt x="29141" y="897565"/>
                </a:lnTo>
                <a:lnTo>
                  <a:pt x="56980" y="928061"/>
                </a:lnTo>
                <a:lnTo>
                  <a:pt x="91782" y="950591"/>
                </a:lnTo>
                <a:lnTo>
                  <a:pt x="131993" y="963600"/>
                </a:lnTo>
                <a:lnTo>
                  <a:pt x="161036" y="966216"/>
                </a:lnTo>
                <a:lnTo>
                  <a:pt x="1326393" y="965638"/>
                </a:lnTo>
                <a:lnTo>
                  <a:pt x="1368152" y="956393"/>
                </a:lnTo>
                <a:lnTo>
                  <a:pt x="1405057" y="937074"/>
                </a:lnTo>
                <a:lnTo>
                  <a:pt x="1435553" y="909235"/>
                </a:lnTo>
                <a:lnTo>
                  <a:pt x="1458083" y="874433"/>
                </a:lnTo>
                <a:lnTo>
                  <a:pt x="1471092" y="834222"/>
                </a:lnTo>
                <a:lnTo>
                  <a:pt x="1473708" y="805180"/>
                </a:lnTo>
                <a:lnTo>
                  <a:pt x="1473130" y="147314"/>
                </a:lnTo>
                <a:lnTo>
                  <a:pt x="1463885" y="105555"/>
                </a:lnTo>
                <a:lnTo>
                  <a:pt x="1444566" y="68650"/>
                </a:lnTo>
                <a:lnTo>
                  <a:pt x="1416727" y="38154"/>
                </a:lnTo>
                <a:lnTo>
                  <a:pt x="1381925" y="15624"/>
                </a:lnTo>
                <a:lnTo>
                  <a:pt x="1341714" y="2615"/>
                </a:lnTo>
                <a:lnTo>
                  <a:pt x="1312672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30473" y="4664202"/>
            <a:ext cx="8356600" cy="1173480"/>
          </a:xfrm>
          <a:custGeom>
            <a:avLst/>
            <a:gdLst/>
            <a:ahLst/>
            <a:cxnLst/>
            <a:rect l="l" t="t" r="r" b="b"/>
            <a:pathLst>
              <a:path w="8356600" h="1173479">
                <a:moveTo>
                  <a:pt x="0" y="118364"/>
                </a:moveTo>
                <a:lnTo>
                  <a:pt x="7753" y="76115"/>
                </a:lnTo>
                <a:lnTo>
                  <a:pt x="29101" y="40602"/>
                </a:lnTo>
                <a:lnTo>
                  <a:pt x="61178" y="14690"/>
                </a:lnTo>
                <a:lnTo>
                  <a:pt x="101119" y="1245"/>
                </a:lnTo>
                <a:lnTo>
                  <a:pt x="8237728" y="0"/>
                </a:lnTo>
                <a:lnTo>
                  <a:pt x="8252382" y="896"/>
                </a:lnTo>
                <a:lnTo>
                  <a:pt x="8292704" y="13500"/>
                </a:lnTo>
                <a:lnTo>
                  <a:pt x="8325335" y="38743"/>
                </a:lnTo>
                <a:lnTo>
                  <a:pt x="8347410" y="73760"/>
                </a:lnTo>
                <a:lnTo>
                  <a:pt x="8356062" y="115684"/>
                </a:lnTo>
                <a:lnTo>
                  <a:pt x="8356092" y="1055052"/>
                </a:lnTo>
                <a:lnTo>
                  <a:pt x="8355195" y="1069703"/>
                </a:lnTo>
                <a:lnTo>
                  <a:pt x="8342598" y="1110029"/>
                </a:lnTo>
                <a:lnTo>
                  <a:pt x="8317367" y="1142677"/>
                </a:lnTo>
                <a:lnTo>
                  <a:pt x="8282366" y="1164774"/>
                </a:lnTo>
                <a:lnTo>
                  <a:pt x="8240459" y="1173449"/>
                </a:lnTo>
                <a:lnTo>
                  <a:pt x="118364" y="1173480"/>
                </a:lnTo>
                <a:lnTo>
                  <a:pt x="103713" y="1172582"/>
                </a:lnTo>
                <a:lnTo>
                  <a:pt x="63401" y="1159972"/>
                </a:lnTo>
                <a:lnTo>
                  <a:pt x="30773" y="1134721"/>
                </a:lnTo>
                <a:lnTo>
                  <a:pt x="8695" y="1099700"/>
                </a:lnTo>
                <a:lnTo>
                  <a:pt x="30" y="1057783"/>
                </a:lnTo>
                <a:lnTo>
                  <a:pt x="0" y="118364"/>
                </a:lnTo>
                <a:close/>
              </a:path>
            </a:pathLst>
          </a:custGeom>
          <a:ln w="25908">
            <a:solidFill>
              <a:srgbClr val="FF4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47232" y="2371344"/>
            <a:ext cx="1905" cy="27305"/>
          </a:xfrm>
          <a:custGeom>
            <a:avLst/>
            <a:gdLst/>
            <a:ahLst/>
            <a:cxnLst/>
            <a:rect l="l" t="t" r="r" b="b"/>
            <a:pathLst>
              <a:path w="1904" h="27305">
                <a:moveTo>
                  <a:pt x="1650" y="0"/>
                </a:moveTo>
                <a:lnTo>
                  <a:pt x="0" y="27178"/>
                </a:lnTo>
              </a:path>
            </a:pathLst>
          </a:custGeom>
          <a:ln w="12192">
            <a:solidFill>
              <a:srgbClr val="373737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16723" y="1991867"/>
            <a:ext cx="1363980" cy="553720"/>
          </a:xfrm>
          <a:custGeom>
            <a:avLst/>
            <a:gdLst/>
            <a:ahLst/>
            <a:cxnLst/>
            <a:rect l="l" t="t" r="r" b="b"/>
            <a:pathLst>
              <a:path w="1363979" h="553719">
                <a:moveTo>
                  <a:pt x="1271778" y="0"/>
                </a:moveTo>
                <a:lnTo>
                  <a:pt x="88246" y="83"/>
                </a:lnTo>
                <a:lnTo>
                  <a:pt x="47535" y="11519"/>
                </a:lnTo>
                <a:lnTo>
                  <a:pt x="16924" y="38944"/>
                </a:lnTo>
                <a:lnTo>
                  <a:pt x="1145" y="77625"/>
                </a:lnTo>
                <a:lnTo>
                  <a:pt x="0" y="92201"/>
                </a:lnTo>
                <a:lnTo>
                  <a:pt x="83" y="464965"/>
                </a:lnTo>
                <a:lnTo>
                  <a:pt x="11519" y="505676"/>
                </a:lnTo>
                <a:lnTo>
                  <a:pt x="38944" y="536287"/>
                </a:lnTo>
                <a:lnTo>
                  <a:pt x="77625" y="552066"/>
                </a:lnTo>
                <a:lnTo>
                  <a:pt x="92202" y="553211"/>
                </a:lnTo>
                <a:lnTo>
                  <a:pt x="1275733" y="553128"/>
                </a:lnTo>
                <a:lnTo>
                  <a:pt x="1316444" y="541692"/>
                </a:lnTo>
                <a:lnTo>
                  <a:pt x="1347055" y="514267"/>
                </a:lnTo>
                <a:lnTo>
                  <a:pt x="1362834" y="475586"/>
                </a:lnTo>
                <a:lnTo>
                  <a:pt x="1363980" y="461009"/>
                </a:lnTo>
                <a:lnTo>
                  <a:pt x="1363896" y="88246"/>
                </a:lnTo>
                <a:lnTo>
                  <a:pt x="1352460" y="47535"/>
                </a:lnTo>
                <a:lnTo>
                  <a:pt x="1325035" y="16924"/>
                </a:lnTo>
                <a:lnTo>
                  <a:pt x="1286354" y="1145"/>
                </a:lnTo>
                <a:lnTo>
                  <a:pt x="1271778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16723" y="1991867"/>
            <a:ext cx="1363980" cy="553720"/>
          </a:xfrm>
          <a:custGeom>
            <a:avLst/>
            <a:gdLst/>
            <a:ahLst/>
            <a:cxnLst/>
            <a:rect l="l" t="t" r="r" b="b"/>
            <a:pathLst>
              <a:path w="1363979" h="553719">
                <a:moveTo>
                  <a:pt x="0" y="92201"/>
                </a:moveTo>
                <a:lnTo>
                  <a:pt x="9782" y="50821"/>
                </a:lnTo>
                <a:lnTo>
                  <a:pt x="35976" y="19118"/>
                </a:lnTo>
                <a:lnTo>
                  <a:pt x="73846" y="1826"/>
                </a:lnTo>
                <a:lnTo>
                  <a:pt x="1271778" y="0"/>
                </a:lnTo>
                <a:lnTo>
                  <a:pt x="1286354" y="1145"/>
                </a:lnTo>
                <a:lnTo>
                  <a:pt x="1325035" y="16924"/>
                </a:lnTo>
                <a:lnTo>
                  <a:pt x="1352460" y="47535"/>
                </a:lnTo>
                <a:lnTo>
                  <a:pt x="1363896" y="88246"/>
                </a:lnTo>
                <a:lnTo>
                  <a:pt x="1363980" y="461009"/>
                </a:lnTo>
                <a:lnTo>
                  <a:pt x="1362834" y="475586"/>
                </a:lnTo>
                <a:lnTo>
                  <a:pt x="1347055" y="514267"/>
                </a:lnTo>
                <a:lnTo>
                  <a:pt x="1316444" y="541692"/>
                </a:lnTo>
                <a:lnTo>
                  <a:pt x="1275733" y="553128"/>
                </a:lnTo>
                <a:lnTo>
                  <a:pt x="92202" y="553211"/>
                </a:lnTo>
                <a:lnTo>
                  <a:pt x="77625" y="552066"/>
                </a:lnTo>
                <a:lnTo>
                  <a:pt x="38944" y="536287"/>
                </a:lnTo>
                <a:lnTo>
                  <a:pt x="11519" y="505676"/>
                </a:lnTo>
                <a:lnTo>
                  <a:pt x="83" y="464965"/>
                </a:lnTo>
                <a:lnTo>
                  <a:pt x="0" y="92201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05316" y="2288032"/>
            <a:ext cx="467995" cy="473709"/>
          </a:xfrm>
          <a:custGeom>
            <a:avLst/>
            <a:gdLst/>
            <a:ahLst/>
            <a:cxnLst/>
            <a:rect l="l" t="t" r="r" b="b"/>
            <a:pathLst>
              <a:path w="467995" h="473710">
                <a:moveTo>
                  <a:pt x="0" y="0"/>
                </a:moveTo>
                <a:lnTo>
                  <a:pt x="0" y="414909"/>
                </a:lnTo>
                <a:lnTo>
                  <a:pt x="778" y="419717"/>
                </a:lnTo>
                <a:lnTo>
                  <a:pt x="35913" y="445762"/>
                </a:lnTo>
                <a:lnTo>
                  <a:pt x="85028" y="459344"/>
                </a:lnTo>
                <a:lnTo>
                  <a:pt x="133289" y="466858"/>
                </a:lnTo>
                <a:lnTo>
                  <a:pt x="189984" y="471628"/>
                </a:lnTo>
                <a:lnTo>
                  <a:pt x="231861" y="473082"/>
                </a:lnTo>
                <a:lnTo>
                  <a:pt x="253888" y="473246"/>
                </a:lnTo>
                <a:lnTo>
                  <a:pt x="273609" y="472618"/>
                </a:lnTo>
                <a:lnTo>
                  <a:pt x="329217" y="468401"/>
                </a:lnTo>
                <a:lnTo>
                  <a:pt x="378009" y="461050"/>
                </a:lnTo>
                <a:lnTo>
                  <a:pt x="418085" y="451036"/>
                </a:lnTo>
                <a:lnTo>
                  <a:pt x="454670" y="434360"/>
                </a:lnTo>
                <a:lnTo>
                  <a:pt x="467868" y="414909"/>
                </a:lnTo>
                <a:lnTo>
                  <a:pt x="467868" y="58337"/>
                </a:lnTo>
                <a:lnTo>
                  <a:pt x="213979" y="58337"/>
                </a:lnTo>
                <a:lnTo>
                  <a:pt x="194258" y="57709"/>
                </a:lnTo>
                <a:lnTo>
                  <a:pt x="138650" y="53492"/>
                </a:lnTo>
                <a:lnTo>
                  <a:pt x="89858" y="46141"/>
                </a:lnTo>
                <a:lnTo>
                  <a:pt x="49782" y="36127"/>
                </a:lnTo>
                <a:lnTo>
                  <a:pt x="13197" y="19451"/>
                </a:lnTo>
                <a:lnTo>
                  <a:pt x="860" y="5061"/>
                </a:lnTo>
                <a:lnTo>
                  <a:pt x="0" y="0"/>
                </a:lnTo>
                <a:close/>
              </a:path>
              <a:path w="467995" h="473710">
                <a:moveTo>
                  <a:pt x="467868" y="0"/>
                </a:moveTo>
                <a:lnTo>
                  <a:pt x="431954" y="30853"/>
                </a:lnTo>
                <a:lnTo>
                  <a:pt x="382839" y="44435"/>
                </a:lnTo>
                <a:lnTo>
                  <a:pt x="334578" y="51949"/>
                </a:lnTo>
                <a:lnTo>
                  <a:pt x="277883" y="56719"/>
                </a:lnTo>
                <a:lnTo>
                  <a:pt x="236006" y="58173"/>
                </a:lnTo>
                <a:lnTo>
                  <a:pt x="213979" y="58337"/>
                </a:lnTo>
                <a:lnTo>
                  <a:pt x="467868" y="58337"/>
                </a:lnTo>
                <a:lnTo>
                  <a:pt x="467868" y="0"/>
                </a:lnTo>
                <a:close/>
              </a:path>
            </a:pathLst>
          </a:custGeom>
          <a:solidFill>
            <a:srgbClr val="496C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05316" y="2229820"/>
            <a:ext cx="467995" cy="116839"/>
          </a:xfrm>
          <a:custGeom>
            <a:avLst/>
            <a:gdLst/>
            <a:ahLst/>
            <a:cxnLst/>
            <a:rect l="l" t="t" r="r" b="b"/>
            <a:pathLst>
              <a:path w="467995" h="116839">
                <a:moveTo>
                  <a:pt x="214025" y="0"/>
                </a:moveTo>
                <a:lnTo>
                  <a:pt x="175121" y="1654"/>
                </a:lnTo>
                <a:lnTo>
                  <a:pt x="121563" y="6963"/>
                </a:lnTo>
                <a:lnTo>
                  <a:pt x="75454" y="15244"/>
                </a:lnTo>
                <a:lnTo>
                  <a:pt x="38699" y="26022"/>
                </a:lnTo>
                <a:lnTo>
                  <a:pt x="3394" y="48243"/>
                </a:lnTo>
                <a:lnTo>
                  <a:pt x="0" y="58211"/>
                </a:lnTo>
                <a:lnTo>
                  <a:pt x="778" y="63019"/>
                </a:lnTo>
                <a:lnTo>
                  <a:pt x="35913" y="89064"/>
                </a:lnTo>
                <a:lnTo>
                  <a:pt x="85028" y="102646"/>
                </a:lnTo>
                <a:lnTo>
                  <a:pt x="133289" y="110160"/>
                </a:lnTo>
                <a:lnTo>
                  <a:pt x="189984" y="114930"/>
                </a:lnTo>
                <a:lnTo>
                  <a:pt x="231861" y="116384"/>
                </a:lnTo>
                <a:lnTo>
                  <a:pt x="253888" y="116548"/>
                </a:lnTo>
                <a:lnTo>
                  <a:pt x="273609" y="115920"/>
                </a:lnTo>
                <a:lnTo>
                  <a:pt x="329217" y="111703"/>
                </a:lnTo>
                <a:lnTo>
                  <a:pt x="378009" y="104352"/>
                </a:lnTo>
                <a:lnTo>
                  <a:pt x="418085" y="94339"/>
                </a:lnTo>
                <a:lnTo>
                  <a:pt x="454670" y="77662"/>
                </a:lnTo>
                <a:lnTo>
                  <a:pt x="467868" y="58211"/>
                </a:lnTo>
                <a:lnTo>
                  <a:pt x="467089" y="53420"/>
                </a:lnTo>
                <a:lnTo>
                  <a:pt x="431956" y="27449"/>
                </a:lnTo>
                <a:lnTo>
                  <a:pt x="382847" y="13890"/>
                </a:lnTo>
                <a:lnTo>
                  <a:pt x="334594" y="6384"/>
                </a:lnTo>
                <a:lnTo>
                  <a:pt x="277912" y="1617"/>
                </a:lnTo>
                <a:lnTo>
                  <a:pt x="236045" y="163"/>
                </a:lnTo>
                <a:lnTo>
                  <a:pt x="214025" y="0"/>
                </a:lnTo>
                <a:close/>
              </a:path>
            </a:pathLst>
          </a:custGeom>
          <a:solidFill>
            <a:srgbClr val="92A7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7409" y="1299972"/>
            <a:ext cx="86995" cy="3469640"/>
          </a:xfrm>
          <a:custGeom>
            <a:avLst/>
            <a:gdLst/>
            <a:ahLst/>
            <a:cxnLst/>
            <a:rect l="l" t="t" r="r" b="b"/>
            <a:pathLst>
              <a:path w="86995" h="3469640">
                <a:moveTo>
                  <a:pt x="42629" y="76179"/>
                </a:moveTo>
                <a:lnTo>
                  <a:pt x="42545" y="101600"/>
                </a:lnTo>
                <a:lnTo>
                  <a:pt x="55245" y="101600"/>
                </a:lnTo>
                <a:lnTo>
                  <a:pt x="55329" y="76221"/>
                </a:lnTo>
                <a:lnTo>
                  <a:pt x="42629" y="76179"/>
                </a:lnTo>
                <a:close/>
              </a:path>
              <a:path w="86995" h="3469640">
                <a:moveTo>
                  <a:pt x="80634" y="63500"/>
                </a:moveTo>
                <a:lnTo>
                  <a:pt x="55372" y="63500"/>
                </a:lnTo>
                <a:lnTo>
                  <a:pt x="55329" y="76221"/>
                </a:lnTo>
                <a:lnTo>
                  <a:pt x="86995" y="76327"/>
                </a:lnTo>
                <a:lnTo>
                  <a:pt x="80634" y="63500"/>
                </a:lnTo>
                <a:close/>
              </a:path>
              <a:path w="86995" h="3469640">
                <a:moveTo>
                  <a:pt x="55372" y="63500"/>
                </a:moveTo>
                <a:lnTo>
                  <a:pt x="42672" y="63500"/>
                </a:lnTo>
                <a:lnTo>
                  <a:pt x="42629" y="76179"/>
                </a:lnTo>
                <a:lnTo>
                  <a:pt x="55329" y="76221"/>
                </a:lnTo>
                <a:lnTo>
                  <a:pt x="55372" y="63500"/>
                </a:lnTo>
                <a:close/>
              </a:path>
              <a:path w="86995" h="3469640">
                <a:moveTo>
                  <a:pt x="49149" y="0"/>
                </a:moveTo>
                <a:lnTo>
                  <a:pt x="10795" y="76073"/>
                </a:lnTo>
                <a:lnTo>
                  <a:pt x="42629" y="76179"/>
                </a:lnTo>
                <a:lnTo>
                  <a:pt x="42672" y="63500"/>
                </a:lnTo>
                <a:lnTo>
                  <a:pt x="80634" y="63500"/>
                </a:lnTo>
                <a:lnTo>
                  <a:pt x="49149" y="0"/>
                </a:lnTo>
                <a:close/>
              </a:path>
              <a:path w="86995" h="3469640">
                <a:moveTo>
                  <a:pt x="55118" y="114300"/>
                </a:moveTo>
                <a:lnTo>
                  <a:pt x="42418" y="114300"/>
                </a:lnTo>
                <a:lnTo>
                  <a:pt x="42291" y="152400"/>
                </a:lnTo>
                <a:lnTo>
                  <a:pt x="54991" y="152400"/>
                </a:lnTo>
                <a:lnTo>
                  <a:pt x="55118" y="114300"/>
                </a:lnTo>
                <a:close/>
              </a:path>
              <a:path w="86995" h="3469640">
                <a:moveTo>
                  <a:pt x="54991" y="165100"/>
                </a:moveTo>
                <a:lnTo>
                  <a:pt x="42291" y="165100"/>
                </a:lnTo>
                <a:lnTo>
                  <a:pt x="42164" y="203200"/>
                </a:lnTo>
                <a:lnTo>
                  <a:pt x="54864" y="203200"/>
                </a:lnTo>
                <a:lnTo>
                  <a:pt x="54991" y="165100"/>
                </a:lnTo>
                <a:close/>
              </a:path>
              <a:path w="86995" h="3469640">
                <a:moveTo>
                  <a:pt x="54864" y="215900"/>
                </a:moveTo>
                <a:lnTo>
                  <a:pt x="42164" y="215900"/>
                </a:lnTo>
                <a:lnTo>
                  <a:pt x="42037" y="254000"/>
                </a:lnTo>
                <a:lnTo>
                  <a:pt x="54737" y="254000"/>
                </a:lnTo>
                <a:lnTo>
                  <a:pt x="54864" y="215900"/>
                </a:lnTo>
                <a:close/>
              </a:path>
              <a:path w="86995" h="3469640">
                <a:moveTo>
                  <a:pt x="54610" y="266700"/>
                </a:moveTo>
                <a:lnTo>
                  <a:pt x="41910" y="266700"/>
                </a:lnTo>
                <a:lnTo>
                  <a:pt x="41910" y="304800"/>
                </a:lnTo>
                <a:lnTo>
                  <a:pt x="54610" y="304800"/>
                </a:lnTo>
                <a:lnTo>
                  <a:pt x="54610" y="266700"/>
                </a:lnTo>
                <a:close/>
              </a:path>
              <a:path w="86995" h="3469640">
                <a:moveTo>
                  <a:pt x="54483" y="317500"/>
                </a:moveTo>
                <a:lnTo>
                  <a:pt x="41783" y="317500"/>
                </a:lnTo>
                <a:lnTo>
                  <a:pt x="41656" y="355600"/>
                </a:lnTo>
                <a:lnTo>
                  <a:pt x="54356" y="355600"/>
                </a:lnTo>
                <a:lnTo>
                  <a:pt x="54483" y="317500"/>
                </a:lnTo>
                <a:close/>
              </a:path>
              <a:path w="86995" h="3469640">
                <a:moveTo>
                  <a:pt x="54356" y="368300"/>
                </a:moveTo>
                <a:lnTo>
                  <a:pt x="41656" y="368300"/>
                </a:lnTo>
                <a:lnTo>
                  <a:pt x="41529" y="406400"/>
                </a:lnTo>
                <a:lnTo>
                  <a:pt x="54229" y="406400"/>
                </a:lnTo>
                <a:lnTo>
                  <a:pt x="54356" y="368300"/>
                </a:lnTo>
                <a:close/>
              </a:path>
              <a:path w="86995" h="3469640">
                <a:moveTo>
                  <a:pt x="54229" y="419100"/>
                </a:moveTo>
                <a:lnTo>
                  <a:pt x="41529" y="419100"/>
                </a:lnTo>
                <a:lnTo>
                  <a:pt x="41402" y="457200"/>
                </a:lnTo>
                <a:lnTo>
                  <a:pt x="54102" y="457200"/>
                </a:lnTo>
                <a:lnTo>
                  <a:pt x="54229" y="419100"/>
                </a:lnTo>
                <a:close/>
              </a:path>
              <a:path w="86995" h="3469640">
                <a:moveTo>
                  <a:pt x="53975" y="469900"/>
                </a:moveTo>
                <a:lnTo>
                  <a:pt x="41275" y="469900"/>
                </a:lnTo>
                <a:lnTo>
                  <a:pt x="41148" y="508000"/>
                </a:lnTo>
                <a:lnTo>
                  <a:pt x="53848" y="508000"/>
                </a:lnTo>
                <a:lnTo>
                  <a:pt x="53975" y="469900"/>
                </a:lnTo>
                <a:close/>
              </a:path>
              <a:path w="86995" h="3469640">
                <a:moveTo>
                  <a:pt x="53848" y="520700"/>
                </a:moveTo>
                <a:lnTo>
                  <a:pt x="41148" y="520700"/>
                </a:lnTo>
                <a:lnTo>
                  <a:pt x="41021" y="558800"/>
                </a:lnTo>
                <a:lnTo>
                  <a:pt x="53721" y="558800"/>
                </a:lnTo>
                <a:lnTo>
                  <a:pt x="53848" y="520700"/>
                </a:lnTo>
                <a:close/>
              </a:path>
              <a:path w="86995" h="3469640">
                <a:moveTo>
                  <a:pt x="53721" y="571500"/>
                </a:moveTo>
                <a:lnTo>
                  <a:pt x="41021" y="571500"/>
                </a:lnTo>
                <a:lnTo>
                  <a:pt x="40894" y="609600"/>
                </a:lnTo>
                <a:lnTo>
                  <a:pt x="53594" y="609600"/>
                </a:lnTo>
                <a:lnTo>
                  <a:pt x="53721" y="571500"/>
                </a:lnTo>
                <a:close/>
              </a:path>
              <a:path w="86995" h="3469640">
                <a:moveTo>
                  <a:pt x="53467" y="622300"/>
                </a:moveTo>
                <a:lnTo>
                  <a:pt x="40767" y="622300"/>
                </a:lnTo>
                <a:lnTo>
                  <a:pt x="40640" y="660400"/>
                </a:lnTo>
                <a:lnTo>
                  <a:pt x="53340" y="660400"/>
                </a:lnTo>
                <a:lnTo>
                  <a:pt x="53467" y="622300"/>
                </a:lnTo>
                <a:close/>
              </a:path>
              <a:path w="86995" h="3469640">
                <a:moveTo>
                  <a:pt x="53340" y="673100"/>
                </a:moveTo>
                <a:lnTo>
                  <a:pt x="40640" y="673100"/>
                </a:lnTo>
                <a:lnTo>
                  <a:pt x="40513" y="711200"/>
                </a:lnTo>
                <a:lnTo>
                  <a:pt x="53213" y="711200"/>
                </a:lnTo>
                <a:lnTo>
                  <a:pt x="53340" y="673100"/>
                </a:lnTo>
                <a:close/>
              </a:path>
              <a:path w="86995" h="3469640">
                <a:moveTo>
                  <a:pt x="53213" y="723900"/>
                </a:moveTo>
                <a:lnTo>
                  <a:pt x="40513" y="723900"/>
                </a:lnTo>
                <a:lnTo>
                  <a:pt x="40386" y="762000"/>
                </a:lnTo>
                <a:lnTo>
                  <a:pt x="53086" y="762000"/>
                </a:lnTo>
                <a:lnTo>
                  <a:pt x="53213" y="723900"/>
                </a:lnTo>
                <a:close/>
              </a:path>
              <a:path w="86995" h="3469640">
                <a:moveTo>
                  <a:pt x="52959" y="774700"/>
                </a:moveTo>
                <a:lnTo>
                  <a:pt x="40259" y="774700"/>
                </a:lnTo>
                <a:lnTo>
                  <a:pt x="40132" y="812800"/>
                </a:lnTo>
                <a:lnTo>
                  <a:pt x="52832" y="812800"/>
                </a:lnTo>
                <a:lnTo>
                  <a:pt x="52959" y="774700"/>
                </a:lnTo>
                <a:close/>
              </a:path>
              <a:path w="86995" h="3469640">
                <a:moveTo>
                  <a:pt x="52832" y="825500"/>
                </a:moveTo>
                <a:lnTo>
                  <a:pt x="40132" y="825500"/>
                </a:lnTo>
                <a:lnTo>
                  <a:pt x="40005" y="863600"/>
                </a:lnTo>
                <a:lnTo>
                  <a:pt x="52705" y="863600"/>
                </a:lnTo>
                <a:lnTo>
                  <a:pt x="52832" y="825500"/>
                </a:lnTo>
                <a:close/>
              </a:path>
              <a:path w="86995" h="3469640">
                <a:moveTo>
                  <a:pt x="52705" y="876300"/>
                </a:moveTo>
                <a:lnTo>
                  <a:pt x="40005" y="876300"/>
                </a:lnTo>
                <a:lnTo>
                  <a:pt x="39878" y="914400"/>
                </a:lnTo>
                <a:lnTo>
                  <a:pt x="52578" y="914400"/>
                </a:lnTo>
                <a:lnTo>
                  <a:pt x="52705" y="876300"/>
                </a:lnTo>
                <a:close/>
              </a:path>
              <a:path w="86995" h="3469640">
                <a:moveTo>
                  <a:pt x="52451" y="927100"/>
                </a:moveTo>
                <a:lnTo>
                  <a:pt x="39751" y="927100"/>
                </a:lnTo>
                <a:lnTo>
                  <a:pt x="39751" y="965200"/>
                </a:lnTo>
                <a:lnTo>
                  <a:pt x="52324" y="965200"/>
                </a:lnTo>
                <a:lnTo>
                  <a:pt x="52451" y="927100"/>
                </a:lnTo>
                <a:close/>
              </a:path>
              <a:path w="86995" h="3469640">
                <a:moveTo>
                  <a:pt x="52324" y="977900"/>
                </a:moveTo>
                <a:lnTo>
                  <a:pt x="39624" y="977900"/>
                </a:lnTo>
                <a:lnTo>
                  <a:pt x="39497" y="1016000"/>
                </a:lnTo>
                <a:lnTo>
                  <a:pt x="52197" y="1016000"/>
                </a:lnTo>
                <a:lnTo>
                  <a:pt x="52324" y="977900"/>
                </a:lnTo>
                <a:close/>
              </a:path>
              <a:path w="86995" h="3469640">
                <a:moveTo>
                  <a:pt x="52197" y="1028700"/>
                </a:moveTo>
                <a:lnTo>
                  <a:pt x="39497" y="1028700"/>
                </a:lnTo>
                <a:lnTo>
                  <a:pt x="39370" y="1066800"/>
                </a:lnTo>
                <a:lnTo>
                  <a:pt x="52070" y="1066800"/>
                </a:lnTo>
                <a:lnTo>
                  <a:pt x="52197" y="1028700"/>
                </a:lnTo>
                <a:close/>
              </a:path>
              <a:path w="86995" h="3469640">
                <a:moveTo>
                  <a:pt x="52070" y="1079500"/>
                </a:moveTo>
                <a:lnTo>
                  <a:pt x="39370" y="1079500"/>
                </a:lnTo>
                <a:lnTo>
                  <a:pt x="39243" y="1117600"/>
                </a:lnTo>
                <a:lnTo>
                  <a:pt x="51943" y="1117600"/>
                </a:lnTo>
                <a:lnTo>
                  <a:pt x="52070" y="1079500"/>
                </a:lnTo>
                <a:close/>
              </a:path>
              <a:path w="86995" h="3469640">
                <a:moveTo>
                  <a:pt x="51816" y="1130300"/>
                </a:moveTo>
                <a:lnTo>
                  <a:pt x="39116" y="1130300"/>
                </a:lnTo>
                <a:lnTo>
                  <a:pt x="38989" y="1168400"/>
                </a:lnTo>
                <a:lnTo>
                  <a:pt x="51689" y="1168400"/>
                </a:lnTo>
                <a:lnTo>
                  <a:pt x="51816" y="1130300"/>
                </a:lnTo>
                <a:close/>
              </a:path>
              <a:path w="86995" h="3469640">
                <a:moveTo>
                  <a:pt x="51689" y="1181100"/>
                </a:moveTo>
                <a:lnTo>
                  <a:pt x="38989" y="1181100"/>
                </a:lnTo>
                <a:lnTo>
                  <a:pt x="38862" y="1219200"/>
                </a:lnTo>
                <a:lnTo>
                  <a:pt x="51562" y="1219200"/>
                </a:lnTo>
                <a:lnTo>
                  <a:pt x="51689" y="1181100"/>
                </a:lnTo>
                <a:close/>
              </a:path>
              <a:path w="86995" h="3469640">
                <a:moveTo>
                  <a:pt x="51562" y="1231900"/>
                </a:moveTo>
                <a:lnTo>
                  <a:pt x="38862" y="1231900"/>
                </a:lnTo>
                <a:lnTo>
                  <a:pt x="38735" y="1270000"/>
                </a:lnTo>
                <a:lnTo>
                  <a:pt x="51435" y="1270000"/>
                </a:lnTo>
                <a:lnTo>
                  <a:pt x="51562" y="1231900"/>
                </a:lnTo>
                <a:close/>
              </a:path>
              <a:path w="86995" h="3469640">
                <a:moveTo>
                  <a:pt x="51308" y="1282700"/>
                </a:moveTo>
                <a:lnTo>
                  <a:pt x="38608" y="1282700"/>
                </a:lnTo>
                <a:lnTo>
                  <a:pt x="38481" y="1320800"/>
                </a:lnTo>
                <a:lnTo>
                  <a:pt x="51181" y="1320800"/>
                </a:lnTo>
                <a:lnTo>
                  <a:pt x="51308" y="1282700"/>
                </a:lnTo>
                <a:close/>
              </a:path>
              <a:path w="86995" h="3469640">
                <a:moveTo>
                  <a:pt x="51181" y="1333500"/>
                </a:moveTo>
                <a:lnTo>
                  <a:pt x="38481" y="1333500"/>
                </a:lnTo>
                <a:lnTo>
                  <a:pt x="38354" y="1371600"/>
                </a:lnTo>
                <a:lnTo>
                  <a:pt x="51054" y="1371600"/>
                </a:lnTo>
                <a:lnTo>
                  <a:pt x="51181" y="1333500"/>
                </a:lnTo>
                <a:close/>
              </a:path>
              <a:path w="86995" h="3469640">
                <a:moveTo>
                  <a:pt x="51054" y="1384300"/>
                </a:moveTo>
                <a:lnTo>
                  <a:pt x="38354" y="1384300"/>
                </a:lnTo>
                <a:lnTo>
                  <a:pt x="38227" y="1422400"/>
                </a:lnTo>
                <a:lnTo>
                  <a:pt x="50927" y="1422400"/>
                </a:lnTo>
                <a:lnTo>
                  <a:pt x="51054" y="1384300"/>
                </a:lnTo>
                <a:close/>
              </a:path>
              <a:path w="86995" h="3469640">
                <a:moveTo>
                  <a:pt x="50800" y="1435100"/>
                </a:moveTo>
                <a:lnTo>
                  <a:pt x="38100" y="1435100"/>
                </a:lnTo>
                <a:lnTo>
                  <a:pt x="37973" y="1473200"/>
                </a:lnTo>
                <a:lnTo>
                  <a:pt x="50673" y="1473200"/>
                </a:lnTo>
                <a:lnTo>
                  <a:pt x="50800" y="1435100"/>
                </a:lnTo>
                <a:close/>
              </a:path>
              <a:path w="86995" h="3469640">
                <a:moveTo>
                  <a:pt x="50673" y="1485900"/>
                </a:moveTo>
                <a:lnTo>
                  <a:pt x="37973" y="1485900"/>
                </a:lnTo>
                <a:lnTo>
                  <a:pt x="37846" y="1524000"/>
                </a:lnTo>
                <a:lnTo>
                  <a:pt x="50546" y="1524000"/>
                </a:lnTo>
                <a:lnTo>
                  <a:pt x="50673" y="1485900"/>
                </a:lnTo>
                <a:close/>
              </a:path>
              <a:path w="86995" h="3469640">
                <a:moveTo>
                  <a:pt x="50546" y="1536700"/>
                </a:moveTo>
                <a:lnTo>
                  <a:pt x="37846" y="1536700"/>
                </a:lnTo>
                <a:lnTo>
                  <a:pt x="37719" y="1574800"/>
                </a:lnTo>
                <a:lnTo>
                  <a:pt x="50419" y="1574800"/>
                </a:lnTo>
                <a:lnTo>
                  <a:pt x="50546" y="1536700"/>
                </a:lnTo>
                <a:close/>
              </a:path>
              <a:path w="86995" h="3469640">
                <a:moveTo>
                  <a:pt x="50292" y="1587500"/>
                </a:moveTo>
                <a:lnTo>
                  <a:pt x="37592" y="1587500"/>
                </a:lnTo>
                <a:lnTo>
                  <a:pt x="37465" y="1625600"/>
                </a:lnTo>
                <a:lnTo>
                  <a:pt x="50165" y="1625600"/>
                </a:lnTo>
                <a:lnTo>
                  <a:pt x="50292" y="1587500"/>
                </a:lnTo>
                <a:close/>
              </a:path>
              <a:path w="86995" h="3469640">
                <a:moveTo>
                  <a:pt x="50165" y="1638300"/>
                </a:moveTo>
                <a:lnTo>
                  <a:pt x="37465" y="1638300"/>
                </a:lnTo>
                <a:lnTo>
                  <a:pt x="37338" y="1676400"/>
                </a:lnTo>
                <a:lnTo>
                  <a:pt x="50038" y="1676400"/>
                </a:lnTo>
                <a:lnTo>
                  <a:pt x="50165" y="1638300"/>
                </a:lnTo>
                <a:close/>
              </a:path>
              <a:path w="86995" h="3469640">
                <a:moveTo>
                  <a:pt x="50038" y="1689100"/>
                </a:moveTo>
                <a:lnTo>
                  <a:pt x="37338" y="1689100"/>
                </a:lnTo>
                <a:lnTo>
                  <a:pt x="37211" y="1727200"/>
                </a:lnTo>
                <a:lnTo>
                  <a:pt x="49911" y="1727200"/>
                </a:lnTo>
                <a:lnTo>
                  <a:pt x="50038" y="1689100"/>
                </a:lnTo>
                <a:close/>
              </a:path>
              <a:path w="86995" h="3469640">
                <a:moveTo>
                  <a:pt x="49911" y="1739900"/>
                </a:moveTo>
                <a:lnTo>
                  <a:pt x="37211" y="1739900"/>
                </a:lnTo>
                <a:lnTo>
                  <a:pt x="37084" y="1778000"/>
                </a:lnTo>
                <a:lnTo>
                  <a:pt x="49784" y="1778000"/>
                </a:lnTo>
                <a:lnTo>
                  <a:pt x="49911" y="1739900"/>
                </a:lnTo>
                <a:close/>
              </a:path>
              <a:path w="86995" h="3469640">
                <a:moveTo>
                  <a:pt x="49657" y="1790700"/>
                </a:moveTo>
                <a:lnTo>
                  <a:pt x="36957" y="1790700"/>
                </a:lnTo>
                <a:lnTo>
                  <a:pt x="36830" y="1828800"/>
                </a:lnTo>
                <a:lnTo>
                  <a:pt x="49530" y="1828800"/>
                </a:lnTo>
                <a:lnTo>
                  <a:pt x="49657" y="1790700"/>
                </a:lnTo>
                <a:close/>
              </a:path>
              <a:path w="86995" h="3469640">
                <a:moveTo>
                  <a:pt x="49530" y="1841500"/>
                </a:moveTo>
                <a:lnTo>
                  <a:pt x="36830" y="1841500"/>
                </a:lnTo>
                <a:lnTo>
                  <a:pt x="36703" y="1879600"/>
                </a:lnTo>
                <a:lnTo>
                  <a:pt x="49403" y="1879600"/>
                </a:lnTo>
                <a:lnTo>
                  <a:pt x="49530" y="1841500"/>
                </a:lnTo>
                <a:close/>
              </a:path>
              <a:path w="86995" h="3469640">
                <a:moveTo>
                  <a:pt x="49403" y="1892300"/>
                </a:moveTo>
                <a:lnTo>
                  <a:pt x="36703" y="1892300"/>
                </a:lnTo>
                <a:lnTo>
                  <a:pt x="36576" y="1930400"/>
                </a:lnTo>
                <a:lnTo>
                  <a:pt x="49276" y="1930400"/>
                </a:lnTo>
                <a:lnTo>
                  <a:pt x="49403" y="1892300"/>
                </a:lnTo>
                <a:close/>
              </a:path>
              <a:path w="86995" h="3469640">
                <a:moveTo>
                  <a:pt x="49149" y="1943100"/>
                </a:moveTo>
                <a:lnTo>
                  <a:pt x="36449" y="1943100"/>
                </a:lnTo>
                <a:lnTo>
                  <a:pt x="36322" y="1981200"/>
                </a:lnTo>
                <a:lnTo>
                  <a:pt x="49022" y="1981200"/>
                </a:lnTo>
                <a:lnTo>
                  <a:pt x="49149" y="1943100"/>
                </a:lnTo>
                <a:close/>
              </a:path>
              <a:path w="86995" h="3469640">
                <a:moveTo>
                  <a:pt x="49022" y="1993900"/>
                </a:moveTo>
                <a:lnTo>
                  <a:pt x="36322" y="1993900"/>
                </a:lnTo>
                <a:lnTo>
                  <a:pt x="36195" y="2032000"/>
                </a:lnTo>
                <a:lnTo>
                  <a:pt x="48895" y="2032000"/>
                </a:lnTo>
                <a:lnTo>
                  <a:pt x="49022" y="1993900"/>
                </a:lnTo>
                <a:close/>
              </a:path>
              <a:path w="86995" h="3469640">
                <a:moveTo>
                  <a:pt x="48895" y="2044700"/>
                </a:moveTo>
                <a:lnTo>
                  <a:pt x="36195" y="2044700"/>
                </a:lnTo>
                <a:lnTo>
                  <a:pt x="36068" y="2082800"/>
                </a:lnTo>
                <a:lnTo>
                  <a:pt x="48768" y="2082800"/>
                </a:lnTo>
                <a:lnTo>
                  <a:pt x="48895" y="2044700"/>
                </a:lnTo>
                <a:close/>
              </a:path>
              <a:path w="86995" h="3469640">
                <a:moveTo>
                  <a:pt x="48641" y="2095500"/>
                </a:moveTo>
                <a:lnTo>
                  <a:pt x="35941" y="2095500"/>
                </a:lnTo>
                <a:lnTo>
                  <a:pt x="35814" y="2133600"/>
                </a:lnTo>
                <a:lnTo>
                  <a:pt x="48514" y="2133600"/>
                </a:lnTo>
                <a:lnTo>
                  <a:pt x="48641" y="2095500"/>
                </a:lnTo>
                <a:close/>
              </a:path>
              <a:path w="86995" h="3469640">
                <a:moveTo>
                  <a:pt x="48514" y="2146300"/>
                </a:moveTo>
                <a:lnTo>
                  <a:pt x="35814" y="2146300"/>
                </a:lnTo>
                <a:lnTo>
                  <a:pt x="35687" y="2184400"/>
                </a:lnTo>
                <a:lnTo>
                  <a:pt x="48387" y="2184400"/>
                </a:lnTo>
                <a:lnTo>
                  <a:pt x="48514" y="2146300"/>
                </a:lnTo>
                <a:close/>
              </a:path>
              <a:path w="86995" h="3469640">
                <a:moveTo>
                  <a:pt x="48387" y="2197100"/>
                </a:moveTo>
                <a:lnTo>
                  <a:pt x="35687" y="2197100"/>
                </a:lnTo>
                <a:lnTo>
                  <a:pt x="35560" y="2235200"/>
                </a:lnTo>
                <a:lnTo>
                  <a:pt x="48260" y="2235200"/>
                </a:lnTo>
                <a:lnTo>
                  <a:pt x="48387" y="2197100"/>
                </a:lnTo>
                <a:close/>
              </a:path>
              <a:path w="86995" h="3469640">
                <a:moveTo>
                  <a:pt x="48133" y="2247900"/>
                </a:moveTo>
                <a:lnTo>
                  <a:pt x="35433" y="2247900"/>
                </a:lnTo>
                <a:lnTo>
                  <a:pt x="35306" y="2286000"/>
                </a:lnTo>
                <a:lnTo>
                  <a:pt x="48006" y="2286000"/>
                </a:lnTo>
                <a:lnTo>
                  <a:pt x="48133" y="2247900"/>
                </a:lnTo>
                <a:close/>
              </a:path>
              <a:path w="86995" h="3469640">
                <a:moveTo>
                  <a:pt x="48006" y="2298700"/>
                </a:moveTo>
                <a:lnTo>
                  <a:pt x="35306" y="2298700"/>
                </a:lnTo>
                <a:lnTo>
                  <a:pt x="35179" y="2336800"/>
                </a:lnTo>
                <a:lnTo>
                  <a:pt x="47879" y="2336800"/>
                </a:lnTo>
                <a:lnTo>
                  <a:pt x="48006" y="2298700"/>
                </a:lnTo>
                <a:close/>
              </a:path>
              <a:path w="86995" h="3469640">
                <a:moveTo>
                  <a:pt x="47879" y="2349500"/>
                </a:moveTo>
                <a:lnTo>
                  <a:pt x="35179" y="2349500"/>
                </a:lnTo>
                <a:lnTo>
                  <a:pt x="35052" y="2387600"/>
                </a:lnTo>
                <a:lnTo>
                  <a:pt x="47752" y="2387600"/>
                </a:lnTo>
                <a:lnTo>
                  <a:pt x="47879" y="2349500"/>
                </a:lnTo>
                <a:close/>
              </a:path>
              <a:path w="86995" h="3469640">
                <a:moveTo>
                  <a:pt x="47752" y="2400300"/>
                </a:moveTo>
                <a:lnTo>
                  <a:pt x="35052" y="2400300"/>
                </a:lnTo>
                <a:lnTo>
                  <a:pt x="34925" y="2438400"/>
                </a:lnTo>
                <a:lnTo>
                  <a:pt x="47625" y="2438400"/>
                </a:lnTo>
                <a:lnTo>
                  <a:pt x="47752" y="2400300"/>
                </a:lnTo>
                <a:close/>
              </a:path>
              <a:path w="86995" h="3469640">
                <a:moveTo>
                  <a:pt x="47498" y="2451100"/>
                </a:moveTo>
                <a:lnTo>
                  <a:pt x="34798" y="2451100"/>
                </a:lnTo>
                <a:lnTo>
                  <a:pt x="34671" y="2489200"/>
                </a:lnTo>
                <a:lnTo>
                  <a:pt x="47371" y="2489200"/>
                </a:lnTo>
                <a:lnTo>
                  <a:pt x="47498" y="2451100"/>
                </a:lnTo>
                <a:close/>
              </a:path>
              <a:path w="86995" h="3469640">
                <a:moveTo>
                  <a:pt x="47371" y="2501900"/>
                </a:moveTo>
                <a:lnTo>
                  <a:pt x="34671" y="2501900"/>
                </a:lnTo>
                <a:lnTo>
                  <a:pt x="34544" y="2540000"/>
                </a:lnTo>
                <a:lnTo>
                  <a:pt x="47244" y="2540000"/>
                </a:lnTo>
                <a:lnTo>
                  <a:pt x="47371" y="2501900"/>
                </a:lnTo>
                <a:close/>
              </a:path>
              <a:path w="86995" h="3469640">
                <a:moveTo>
                  <a:pt x="47244" y="2552700"/>
                </a:moveTo>
                <a:lnTo>
                  <a:pt x="34544" y="2552700"/>
                </a:lnTo>
                <a:lnTo>
                  <a:pt x="34417" y="2590800"/>
                </a:lnTo>
                <a:lnTo>
                  <a:pt x="47117" y="2590800"/>
                </a:lnTo>
                <a:lnTo>
                  <a:pt x="47244" y="2552700"/>
                </a:lnTo>
                <a:close/>
              </a:path>
              <a:path w="86995" h="3469640">
                <a:moveTo>
                  <a:pt x="46990" y="2603500"/>
                </a:moveTo>
                <a:lnTo>
                  <a:pt x="34290" y="2603500"/>
                </a:lnTo>
                <a:lnTo>
                  <a:pt x="34163" y="2641600"/>
                </a:lnTo>
                <a:lnTo>
                  <a:pt x="46863" y="2641600"/>
                </a:lnTo>
                <a:lnTo>
                  <a:pt x="46990" y="2603500"/>
                </a:lnTo>
                <a:close/>
              </a:path>
              <a:path w="86995" h="3469640">
                <a:moveTo>
                  <a:pt x="46863" y="2654300"/>
                </a:moveTo>
                <a:lnTo>
                  <a:pt x="34163" y="2654300"/>
                </a:lnTo>
                <a:lnTo>
                  <a:pt x="34036" y="2692400"/>
                </a:lnTo>
                <a:lnTo>
                  <a:pt x="46736" y="2692400"/>
                </a:lnTo>
                <a:lnTo>
                  <a:pt x="46863" y="2654300"/>
                </a:lnTo>
                <a:close/>
              </a:path>
              <a:path w="86995" h="3469640">
                <a:moveTo>
                  <a:pt x="46736" y="2705100"/>
                </a:moveTo>
                <a:lnTo>
                  <a:pt x="34036" y="2705100"/>
                </a:lnTo>
                <a:lnTo>
                  <a:pt x="33909" y="2743200"/>
                </a:lnTo>
                <a:lnTo>
                  <a:pt x="46609" y="2743200"/>
                </a:lnTo>
                <a:lnTo>
                  <a:pt x="46736" y="2705100"/>
                </a:lnTo>
                <a:close/>
              </a:path>
              <a:path w="86995" h="3469640">
                <a:moveTo>
                  <a:pt x="46482" y="2755900"/>
                </a:moveTo>
                <a:lnTo>
                  <a:pt x="33782" y="2755900"/>
                </a:lnTo>
                <a:lnTo>
                  <a:pt x="33655" y="2794000"/>
                </a:lnTo>
                <a:lnTo>
                  <a:pt x="46355" y="2794000"/>
                </a:lnTo>
                <a:lnTo>
                  <a:pt x="46482" y="2755900"/>
                </a:lnTo>
                <a:close/>
              </a:path>
              <a:path w="86995" h="3469640">
                <a:moveTo>
                  <a:pt x="46355" y="2806700"/>
                </a:moveTo>
                <a:lnTo>
                  <a:pt x="33655" y="2806700"/>
                </a:lnTo>
                <a:lnTo>
                  <a:pt x="33528" y="2844800"/>
                </a:lnTo>
                <a:lnTo>
                  <a:pt x="46228" y="2844800"/>
                </a:lnTo>
                <a:lnTo>
                  <a:pt x="46355" y="2806700"/>
                </a:lnTo>
                <a:close/>
              </a:path>
              <a:path w="86995" h="3469640">
                <a:moveTo>
                  <a:pt x="46228" y="2857500"/>
                </a:moveTo>
                <a:lnTo>
                  <a:pt x="33528" y="2857500"/>
                </a:lnTo>
                <a:lnTo>
                  <a:pt x="33401" y="2895600"/>
                </a:lnTo>
                <a:lnTo>
                  <a:pt x="46101" y="2895600"/>
                </a:lnTo>
                <a:lnTo>
                  <a:pt x="46228" y="2857500"/>
                </a:lnTo>
                <a:close/>
              </a:path>
              <a:path w="86995" h="3469640">
                <a:moveTo>
                  <a:pt x="45974" y="2908300"/>
                </a:moveTo>
                <a:lnTo>
                  <a:pt x="33274" y="2908300"/>
                </a:lnTo>
                <a:lnTo>
                  <a:pt x="33147" y="2946400"/>
                </a:lnTo>
                <a:lnTo>
                  <a:pt x="45847" y="2946400"/>
                </a:lnTo>
                <a:lnTo>
                  <a:pt x="45974" y="2908300"/>
                </a:lnTo>
                <a:close/>
              </a:path>
              <a:path w="86995" h="3469640">
                <a:moveTo>
                  <a:pt x="45847" y="2959100"/>
                </a:moveTo>
                <a:lnTo>
                  <a:pt x="33147" y="2959100"/>
                </a:lnTo>
                <a:lnTo>
                  <a:pt x="33020" y="2997200"/>
                </a:lnTo>
                <a:lnTo>
                  <a:pt x="45720" y="2997200"/>
                </a:lnTo>
                <a:lnTo>
                  <a:pt x="45847" y="2959100"/>
                </a:lnTo>
                <a:close/>
              </a:path>
              <a:path w="86995" h="3469640">
                <a:moveTo>
                  <a:pt x="45720" y="3009900"/>
                </a:moveTo>
                <a:lnTo>
                  <a:pt x="33020" y="3009900"/>
                </a:lnTo>
                <a:lnTo>
                  <a:pt x="32893" y="3048000"/>
                </a:lnTo>
                <a:lnTo>
                  <a:pt x="45593" y="3048000"/>
                </a:lnTo>
                <a:lnTo>
                  <a:pt x="45720" y="3009900"/>
                </a:lnTo>
                <a:close/>
              </a:path>
              <a:path w="86995" h="3469640">
                <a:moveTo>
                  <a:pt x="45593" y="3060700"/>
                </a:moveTo>
                <a:lnTo>
                  <a:pt x="32893" y="3060700"/>
                </a:lnTo>
                <a:lnTo>
                  <a:pt x="32766" y="3098800"/>
                </a:lnTo>
                <a:lnTo>
                  <a:pt x="45466" y="3098800"/>
                </a:lnTo>
                <a:lnTo>
                  <a:pt x="45593" y="3060700"/>
                </a:lnTo>
                <a:close/>
              </a:path>
              <a:path w="86995" h="3469640">
                <a:moveTo>
                  <a:pt x="45339" y="3111500"/>
                </a:moveTo>
                <a:lnTo>
                  <a:pt x="32639" y="3111500"/>
                </a:lnTo>
                <a:lnTo>
                  <a:pt x="32512" y="3149600"/>
                </a:lnTo>
                <a:lnTo>
                  <a:pt x="45212" y="3149600"/>
                </a:lnTo>
                <a:lnTo>
                  <a:pt x="45339" y="3111500"/>
                </a:lnTo>
                <a:close/>
              </a:path>
              <a:path w="86995" h="3469640">
                <a:moveTo>
                  <a:pt x="45212" y="3162300"/>
                </a:moveTo>
                <a:lnTo>
                  <a:pt x="32512" y="3162300"/>
                </a:lnTo>
                <a:lnTo>
                  <a:pt x="32385" y="3200400"/>
                </a:lnTo>
                <a:lnTo>
                  <a:pt x="45085" y="3200400"/>
                </a:lnTo>
                <a:lnTo>
                  <a:pt x="45212" y="3162300"/>
                </a:lnTo>
                <a:close/>
              </a:path>
              <a:path w="86995" h="3469640">
                <a:moveTo>
                  <a:pt x="45085" y="3213100"/>
                </a:moveTo>
                <a:lnTo>
                  <a:pt x="32385" y="3213100"/>
                </a:lnTo>
                <a:lnTo>
                  <a:pt x="32258" y="3251200"/>
                </a:lnTo>
                <a:lnTo>
                  <a:pt x="44958" y="3251200"/>
                </a:lnTo>
                <a:lnTo>
                  <a:pt x="45085" y="3213100"/>
                </a:lnTo>
                <a:close/>
              </a:path>
              <a:path w="86995" h="3469640">
                <a:moveTo>
                  <a:pt x="44831" y="3263900"/>
                </a:moveTo>
                <a:lnTo>
                  <a:pt x="32131" y="3263900"/>
                </a:lnTo>
                <a:lnTo>
                  <a:pt x="32004" y="3302000"/>
                </a:lnTo>
                <a:lnTo>
                  <a:pt x="44704" y="3302000"/>
                </a:lnTo>
                <a:lnTo>
                  <a:pt x="44831" y="3263900"/>
                </a:lnTo>
                <a:close/>
              </a:path>
              <a:path w="86995" h="3469640">
                <a:moveTo>
                  <a:pt x="44704" y="3314700"/>
                </a:moveTo>
                <a:lnTo>
                  <a:pt x="32004" y="3314700"/>
                </a:lnTo>
                <a:lnTo>
                  <a:pt x="31877" y="3352800"/>
                </a:lnTo>
                <a:lnTo>
                  <a:pt x="44577" y="3352800"/>
                </a:lnTo>
                <a:lnTo>
                  <a:pt x="44704" y="3314700"/>
                </a:lnTo>
                <a:close/>
              </a:path>
              <a:path w="86995" h="3469640">
                <a:moveTo>
                  <a:pt x="0" y="3392932"/>
                </a:moveTo>
                <a:lnTo>
                  <a:pt x="37846" y="3469259"/>
                </a:lnTo>
                <a:lnTo>
                  <a:pt x="70949" y="3403600"/>
                </a:lnTo>
                <a:lnTo>
                  <a:pt x="31750" y="3403600"/>
                </a:lnTo>
                <a:lnTo>
                  <a:pt x="31785" y="3393037"/>
                </a:lnTo>
                <a:lnTo>
                  <a:pt x="0" y="3392932"/>
                </a:lnTo>
                <a:close/>
              </a:path>
              <a:path w="86995" h="3469640">
                <a:moveTo>
                  <a:pt x="31785" y="3393037"/>
                </a:moveTo>
                <a:lnTo>
                  <a:pt x="31750" y="3403600"/>
                </a:lnTo>
                <a:lnTo>
                  <a:pt x="44450" y="3403600"/>
                </a:lnTo>
                <a:lnTo>
                  <a:pt x="44485" y="3393080"/>
                </a:lnTo>
                <a:lnTo>
                  <a:pt x="31785" y="3393037"/>
                </a:lnTo>
                <a:close/>
              </a:path>
              <a:path w="86995" h="3469640">
                <a:moveTo>
                  <a:pt x="44485" y="3393080"/>
                </a:moveTo>
                <a:lnTo>
                  <a:pt x="44450" y="3403600"/>
                </a:lnTo>
                <a:lnTo>
                  <a:pt x="70949" y="3403600"/>
                </a:lnTo>
                <a:lnTo>
                  <a:pt x="76200" y="3393186"/>
                </a:lnTo>
                <a:lnTo>
                  <a:pt x="44485" y="3393080"/>
                </a:lnTo>
                <a:close/>
              </a:path>
              <a:path w="86995" h="3469640">
                <a:moveTo>
                  <a:pt x="44577" y="3365500"/>
                </a:moveTo>
                <a:lnTo>
                  <a:pt x="31877" y="3365500"/>
                </a:lnTo>
                <a:lnTo>
                  <a:pt x="31785" y="3393037"/>
                </a:lnTo>
                <a:lnTo>
                  <a:pt x="44485" y="3393080"/>
                </a:lnTo>
                <a:lnTo>
                  <a:pt x="44577" y="336550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775836" y="1310639"/>
            <a:ext cx="86995" cy="1066800"/>
          </a:xfrm>
          <a:custGeom>
            <a:avLst/>
            <a:gdLst/>
            <a:ahLst/>
            <a:cxnLst/>
            <a:rect l="l" t="t" r="r" b="b"/>
            <a:pathLst>
              <a:path w="86995" h="1066800">
                <a:moveTo>
                  <a:pt x="44450" y="76136"/>
                </a:moveTo>
                <a:lnTo>
                  <a:pt x="31749" y="76263"/>
                </a:lnTo>
                <a:lnTo>
                  <a:pt x="32004" y="101727"/>
                </a:lnTo>
                <a:lnTo>
                  <a:pt x="44704" y="101473"/>
                </a:lnTo>
                <a:lnTo>
                  <a:pt x="44450" y="76136"/>
                </a:lnTo>
                <a:close/>
              </a:path>
              <a:path w="86995" h="1066800">
                <a:moveTo>
                  <a:pt x="37211" y="0"/>
                </a:moveTo>
                <a:lnTo>
                  <a:pt x="0" y="76581"/>
                </a:lnTo>
                <a:lnTo>
                  <a:pt x="31749" y="76263"/>
                </a:lnTo>
                <a:lnTo>
                  <a:pt x="31623" y="63627"/>
                </a:lnTo>
                <a:lnTo>
                  <a:pt x="44323" y="63373"/>
                </a:lnTo>
                <a:lnTo>
                  <a:pt x="69799" y="63373"/>
                </a:lnTo>
                <a:lnTo>
                  <a:pt x="37211" y="0"/>
                </a:lnTo>
                <a:close/>
              </a:path>
              <a:path w="86995" h="1066800">
                <a:moveTo>
                  <a:pt x="44323" y="63373"/>
                </a:moveTo>
                <a:lnTo>
                  <a:pt x="31623" y="63627"/>
                </a:lnTo>
                <a:lnTo>
                  <a:pt x="31749" y="76263"/>
                </a:lnTo>
                <a:lnTo>
                  <a:pt x="44450" y="76136"/>
                </a:lnTo>
                <a:lnTo>
                  <a:pt x="44323" y="63373"/>
                </a:lnTo>
                <a:close/>
              </a:path>
              <a:path w="86995" h="1066800">
                <a:moveTo>
                  <a:pt x="69799" y="63373"/>
                </a:moveTo>
                <a:lnTo>
                  <a:pt x="44323" y="63373"/>
                </a:lnTo>
                <a:lnTo>
                  <a:pt x="44450" y="76136"/>
                </a:lnTo>
                <a:lnTo>
                  <a:pt x="76200" y="75819"/>
                </a:lnTo>
                <a:lnTo>
                  <a:pt x="69799" y="63373"/>
                </a:lnTo>
                <a:close/>
              </a:path>
              <a:path w="86995" h="1066800">
                <a:moveTo>
                  <a:pt x="44831" y="114173"/>
                </a:moveTo>
                <a:lnTo>
                  <a:pt x="32131" y="114427"/>
                </a:lnTo>
                <a:lnTo>
                  <a:pt x="32639" y="152400"/>
                </a:lnTo>
                <a:lnTo>
                  <a:pt x="45339" y="152273"/>
                </a:lnTo>
                <a:lnTo>
                  <a:pt x="44831" y="114173"/>
                </a:lnTo>
                <a:close/>
              </a:path>
              <a:path w="86995" h="1066800">
                <a:moveTo>
                  <a:pt x="45466" y="164973"/>
                </a:moveTo>
                <a:lnTo>
                  <a:pt x="32766" y="165100"/>
                </a:lnTo>
                <a:lnTo>
                  <a:pt x="33147" y="203200"/>
                </a:lnTo>
                <a:lnTo>
                  <a:pt x="45847" y="203073"/>
                </a:lnTo>
                <a:lnTo>
                  <a:pt x="45466" y="164973"/>
                </a:lnTo>
                <a:close/>
              </a:path>
              <a:path w="86995" h="1066800">
                <a:moveTo>
                  <a:pt x="45974" y="215773"/>
                </a:moveTo>
                <a:lnTo>
                  <a:pt x="33274" y="215900"/>
                </a:lnTo>
                <a:lnTo>
                  <a:pt x="33782" y="254000"/>
                </a:lnTo>
                <a:lnTo>
                  <a:pt x="46482" y="253873"/>
                </a:lnTo>
                <a:lnTo>
                  <a:pt x="45974" y="215773"/>
                </a:lnTo>
                <a:close/>
              </a:path>
              <a:path w="86995" h="1066800">
                <a:moveTo>
                  <a:pt x="46609" y="266573"/>
                </a:moveTo>
                <a:lnTo>
                  <a:pt x="33909" y="266700"/>
                </a:lnTo>
                <a:lnTo>
                  <a:pt x="34290" y="304800"/>
                </a:lnTo>
                <a:lnTo>
                  <a:pt x="46990" y="304673"/>
                </a:lnTo>
                <a:lnTo>
                  <a:pt x="46609" y="266573"/>
                </a:lnTo>
                <a:close/>
              </a:path>
              <a:path w="86995" h="1066800">
                <a:moveTo>
                  <a:pt x="47117" y="317373"/>
                </a:moveTo>
                <a:lnTo>
                  <a:pt x="34417" y="317500"/>
                </a:lnTo>
                <a:lnTo>
                  <a:pt x="34925" y="355600"/>
                </a:lnTo>
                <a:lnTo>
                  <a:pt x="47625" y="355473"/>
                </a:lnTo>
                <a:lnTo>
                  <a:pt x="47117" y="317373"/>
                </a:lnTo>
                <a:close/>
              </a:path>
              <a:path w="86995" h="1066800">
                <a:moveTo>
                  <a:pt x="47752" y="368173"/>
                </a:moveTo>
                <a:lnTo>
                  <a:pt x="35052" y="368300"/>
                </a:lnTo>
                <a:lnTo>
                  <a:pt x="35433" y="406400"/>
                </a:lnTo>
                <a:lnTo>
                  <a:pt x="48133" y="406273"/>
                </a:lnTo>
                <a:lnTo>
                  <a:pt x="47752" y="368173"/>
                </a:lnTo>
                <a:close/>
              </a:path>
              <a:path w="86995" h="1066800">
                <a:moveTo>
                  <a:pt x="48260" y="418973"/>
                </a:moveTo>
                <a:lnTo>
                  <a:pt x="35560" y="419100"/>
                </a:lnTo>
                <a:lnTo>
                  <a:pt x="36068" y="457200"/>
                </a:lnTo>
                <a:lnTo>
                  <a:pt x="48768" y="457073"/>
                </a:lnTo>
                <a:lnTo>
                  <a:pt x="48260" y="418973"/>
                </a:lnTo>
                <a:close/>
              </a:path>
              <a:path w="86995" h="1066800">
                <a:moveTo>
                  <a:pt x="48895" y="469773"/>
                </a:moveTo>
                <a:lnTo>
                  <a:pt x="36195" y="469900"/>
                </a:lnTo>
                <a:lnTo>
                  <a:pt x="36576" y="508000"/>
                </a:lnTo>
                <a:lnTo>
                  <a:pt x="49276" y="507873"/>
                </a:lnTo>
                <a:lnTo>
                  <a:pt x="48895" y="469773"/>
                </a:lnTo>
                <a:close/>
              </a:path>
              <a:path w="86995" h="1066800">
                <a:moveTo>
                  <a:pt x="49403" y="520573"/>
                </a:moveTo>
                <a:lnTo>
                  <a:pt x="36703" y="520700"/>
                </a:lnTo>
                <a:lnTo>
                  <a:pt x="37211" y="558800"/>
                </a:lnTo>
                <a:lnTo>
                  <a:pt x="49911" y="558673"/>
                </a:lnTo>
                <a:lnTo>
                  <a:pt x="49403" y="520573"/>
                </a:lnTo>
                <a:close/>
              </a:path>
              <a:path w="86995" h="1066800">
                <a:moveTo>
                  <a:pt x="50038" y="571373"/>
                </a:moveTo>
                <a:lnTo>
                  <a:pt x="37338" y="571500"/>
                </a:lnTo>
                <a:lnTo>
                  <a:pt x="37719" y="609600"/>
                </a:lnTo>
                <a:lnTo>
                  <a:pt x="50419" y="609473"/>
                </a:lnTo>
                <a:lnTo>
                  <a:pt x="50038" y="571373"/>
                </a:lnTo>
                <a:close/>
              </a:path>
              <a:path w="86995" h="1066800">
                <a:moveTo>
                  <a:pt x="50546" y="622173"/>
                </a:moveTo>
                <a:lnTo>
                  <a:pt x="37846" y="622300"/>
                </a:lnTo>
                <a:lnTo>
                  <a:pt x="38354" y="660400"/>
                </a:lnTo>
                <a:lnTo>
                  <a:pt x="51054" y="660273"/>
                </a:lnTo>
                <a:lnTo>
                  <a:pt x="50546" y="622173"/>
                </a:lnTo>
                <a:close/>
              </a:path>
              <a:path w="86995" h="1066800">
                <a:moveTo>
                  <a:pt x="51181" y="672973"/>
                </a:moveTo>
                <a:lnTo>
                  <a:pt x="38481" y="673100"/>
                </a:lnTo>
                <a:lnTo>
                  <a:pt x="38862" y="711200"/>
                </a:lnTo>
                <a:lnTo>
                  <a:pt x="51562" y="711073"/>
                </a:lnTo>
                <a:lnTo>
                  <a:pt x="51181" y="672973"/>
                </a:lnTo>
                <a:close/>
              </a:path>
              <a:path w="86995" h="1066800">
                <a:moveTo>
                  <a:pt x="51689" y="723773"/>
                </a:moveTo>
                <a:lnTo>
                  <a:pt x="38989" y="723900"/>
                </a:lnTo>
                <a:lnTo>
                  <a:pt x="39497" y="762000"/>
                </a:lnTo>
                <a:lnTo>
                  <a:pt x="52197" y="761873"/>
                </a:lnTo>
                <a:lnTo>
                  <a:pt x="51689" y="723773"/>
                </a:lnTo>
                <a:close/>
              </a:path>
              <a:path w="86995" h="1066800">
                <a:moveTo>
                  <a:pt x="52324" y="774573"/>
                </a:moveTo>
                <a:lnTo>
                  <a:pt x="39624" y="774700"/>
                </a:lnTo>
                <a:lnTo>
                  <a:pt x="40005" y="812800"/>
                </a:lnTo>
                <a:lnTo>
                  <a:pt x="52705" y="812673"/>
                </a:lnTo>
                <a:lnTo>
                  <a:pt x="52324" y="774573"/>
                </a:lnTo>
                <a:close/>
              </a:path>
              <a:path w="86995" h="1066800">
                <a:moveTo>
                  <a:pt x="52832" y="825373"/>
                </a:moveTo>
                <a:lnTo>
                  <a:pt x="40132" y="825500"/>
                </a:lnTo>
                <a:lnTo>
                  <a:pt x="40640" y="863600"/>
                </a:lnTo>
                <a:lnTo>
                  <a:pt x="53340" y="863473"/>
                </a:lnTo>
                <a:lnTo>
                  <a:pt x="52832" y="825373"/>
                </a:lnTo>
                <a:close/>
              </a:path>
              <a:path w="86995" h="1066800">
                <a:moveTo>
                  <a:pt x="53467" y="876173"/>
                </a:moveTo>
                <a:lnTo>
                  <a:pt x="40767" y="876300"/>
                </a:lnTo>
                <a:lnTo>
                  <a:pt x="41148" y="914400"/>
                </a:lnTo>
                <a:lnTo>
                  <a:pt x="53848" y="914273"/>
                </a:lnTo>
                <a:lnTo>
                  <a:pt x="53467" y="876173"/>
                </a:lnTo>
                <a:close/>
              </a:path>
              <a:path w="86995" h="1066800">
                <a:moveTo>
                  <a:pt x="54102" y="926973"/>
                </a:moveTo>
                <a:lnTo>
                  <a:pt x="41402" y="927100"/>
                </a:lnTo>
                <a:lnTo>
                  <a:pt x="41783" y="965200"/>
                </a:lnTo>
                <a:lnTo>
                  <a:pt x="54483" y="965073"/>
                </a:lnTo>
                <a:lnTo>
                  <a:pt x="54102" y="926973"/>
                </a:lnTo>
                <a:close/>
              </a:path>
              <a:path w="86995" h="1066800">
                <a:moveTo>
                  <a:pt x="42035" y="990229"/>
                </a:moveTo>
                <a:lnTo>
                  <a:pt x="10287" y="990600"/>
                </a:lnTo>
                <a:lnTo>
                  <a:pt x="49276" y="1066292"/>
                </a:lnTo>
                <a:lnTo>
                  <a:pt x="80069" y="1002919"/>
                </a:lnTo>
                <a:lnTo>
                  <a:pt x="42164" y="1002919"/>
                </a:lnTo>
                <a:lnTo>
                  <a:pt x="42035" y="990229"/>
                </a:lnTo>
                <a:close/>
              </a:path>
              <a:path w="86995" h="1066800">
                <a:moveTo>
                  <a:pt x="54734" y="990081"/>
                </a:moveTo>
                <a:lnTo>
                  <a:pt x="42035" y="990229"/>
                </a:lnTo>
                <a:lnTo>
                  <a:pt x="42164" y="1002919"/>
                </a:lnTo>
                <a:lnTo>
                  <a:pt x="54864" y="1002792"/>
                </a:lnTo>
                <a:lnTo>
                  <a:pt x="54734" y="990081"/>
                </a:lnTo>
                <a:close/>
              </a:path>
              <a:path w="86995" h="1066800">
                <a:moveTo>
                  <a:pt x="86487" y="989711"/>
                </a:moveTo>
                <a:lnTo>
                  <a:pt x="54734" y="990081"/>
                </a:lnTo>
                <a:lnTo>
                  <a:pt x="54864" y="1002792"/>
                </a:lnTo>
                <a:lnTo>
                  <a:pt x="42164" y="1002919"/>
                </a:lnTo>
                <a:lnTo>
                  <a:pt x="80069" y="1002919"/>
                </a:lnTo>
                <a:lnTo>
                  <a:pt x="86487" y="989711"/>
                </a:lnTo>
                <a:close/>
              </a:path>
              <a:path w="86995" h="1066800">
                <a:moveTo>
                  <a:pt x="54610" y="977773"/>
                </a:moveTo>
                <a:lnTo>
                  <a:pt x="41910" y="977900"/>
                </a:lnTo>
                <a:lnTo>
                  <a:pt x="42035" y="990229"/>
                </a:lnTo>
                <a:lnTo>
                  <a:pt x="54734" y="990081"/>
                </a:lnTo>
                <a:lnTo>
                  <a:pt x="54610" y="977773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42459" y="2380488"/>
            <a:ext cx="932180" cy="330200"/>
          </a:xfrm>
          <a:custGeom>
            <a:avLst/>
            <a:gdLst/>
            <a:ahLst/>
            <a:cxnLst/>
            <a:rect l="l" t="t" r="r" b="b"/>
            <a:pathLst>
              <a:path w="932179" h="330200">
                <a:moveTo>
                  <a:pt x="855472" y="0"/>
                </a:moveTo>
                <a:lnTo>
                  <a:pt x="855472" y="76200"/>
                </a:lnTo>
                <a:lnTo>
                  <a:pt x="918972" y="44450"/>
                </a:lnTo>
                <a:lnTo>
                  <a:pt x="868172" y="44450"/>
                </a:lnTo>
                <a:lnTo>
                  <a:pt x="868172" y="31750"/>
                </a:lnTo>
                <a:lnTo>
                  <a:pt x="918972" y="31750"/>
                </a:lnTo>
                <a:lnTo>
                  <a:pt x="855472" y="0"/>
                </a:lnTo>
                <a:close/>
              </a:path>
              <a:path w="932179" h="330200">
                <a:moveTo>
                  <a:pt x="855472" y="31750"/>
                </a:moveTo>
                <a:lnTo>
                  <a:pt x="830072" y="31750"/>
                </a:lnTo>
                <a:lnTo>
                  <a:pt x="830072" y="44450"/>
                </a:lnTo>
                <a:lnTo>
                  <a:pt x="855472" y="44450"/>
                </a:lnTo>
                <a:lnTo>
                  <a:pt x="855472" y="31750"/>
                </a:lnTo>
                <a:close/>
              </a:path>
              <a:path w="932179" h="330200">
                <a:moveTo>
                  <a:pt x="918972" y="31750"/>
                </a:moveTo>
                <a:lnTo>
                  <a:pt x="868172" y="31750"/>
                </a:lnTo>
                <a:lnTo>
                  <a:pt x="868172" y="44450"/>
                </a:lnTo>
                <a:lnTo>
                  <a:pt x="918972" y="44450"/>
                </a:lnTo>
                <a:lnTo>
                  <a:pt x="931672" y="38100"/>
                </a:lnTo>
                <a:lnTo>
                  <a:pt x="918972" y="31750"/>
                </a:lnTo>
                <a:close/>
              </a:path>
              <a:path w="932179" h="330200">
                <a:moveTo>
                  <a:pt x="817372" y="31750"/>
                </a:moveTo>
                <a:lnTo>
                  <a:pt x="779272" y="31750"/>
                </a:lnTo>
                <a:lnTo>
                  <a:pt x="779272" y="44450"/>
                </a:lnTo>
                <a:lnTo>
                  <a:pt x="817372" y="44450"/>
                </a:lnTo>
                <a:lnTo>
                  <a:pt x="817372" y="31750"/>
                </a:lnTo>
                <a:close/>
              </a:path>
              <a:path w="932179" h="330200">
                <a:moveTo>
                  <a:pt x="766572" y="31750"/>
                </a:moveTo>
                <a:lnTo>
                  <a:pt x="728472" y="31750"/>
                </a:lnTo>
                <a:lnTo>
                  <a:pt x="728472" y="44450"/>
                </a:lnTo>
                <a:lnTo>
                  <a:pt x="766572" y="44450"/>
                </a:lnTo>
                <a:lnTo>
                  <a:pt x="766572" y="31750"/>
                </a:lnTo>
                <a:close/>
              </a:path>
              <a:path w="932179" h="330200">
                <a:moveTo>
                  <a:pt x="715772" y="31750"/>
                </a:moveTo>
                <a:lnTo>
                  <a:pt x="677672" y="31750"/>
                </a:lnTo>
                <a:lnTo>
                  <a:pt x="677672" y="44450"/>
                </a:lnTo>
                <a:lnTo>
                  <a:pt x="715772" y="44450"/>
                </a:lnTo>
                <a:lnTo>
                  <a:pt x="715772" y="31750"/>
                </a:lnTo>
                <a:close/>
              </a:path>
              <a:path w="932179" h="330200">
                <a:moveTo>
                  <a:pt x="664972" y="31750"/>
                </a:moveTo>
                <a:lnTo>
                  <a:pt x="626872" y="31750"/>
                </a:lnTo>
                <a:lnTo>
                  <a:pt x="626872" y="44450"/>
                </a:lnTo>
                <a:lnTo>
                  <a:pt x="664972" y="44450"/>
                </a:lnTo>
                <a:lnTo>
                  <a:pt x="664972" y="31750"/>
                </a:lnTo>
                <a:close/>
              </a:path>
              <a:path w="932179" h="330200">
                <a:moveTo>
                  <a:pt x="614172" y="31750"/>
                </a:moveTo>
                <a:lnTo>
                  <a:pt x="576072" y="31750"/>
                </a:lnTo>
                <a:lnTo>
                  <a:pt x="576072" y="44450"/>
                </a:lnTo>
                <a:lnTo>
                  <a:pt x="614172" y="44450"/>
                </a:lnTo>
                <a:lnTo>
                  <a:pt x="614172" y="31750"/>
                </a:lnTo>
                <a:close/>
              </a:path>
              <a:path w="932179" h="330200">
                <a:moveTo>
                  <a:pt x="563372" y="31750"/>
                </a:moveTo>
                <a:lnTo>
                  <a:pt x="525272" y="31750"/>
                </a:lnTo>
                <a:lnTo>
                  <a:pt x="525272" y="44450"/>
                </a:lnTo>
                <a:lnTo>
                  <a:pt x="563372" y="44450"/>
                </a:lnTo>
                <a:lnTo>
                  <a:pt x="563372" y="31750"/>
                </a:lnTo>
                <a:close/>
              </a:path>
              <a:path w="932179" h="330200">
                <a:moveTo>
                  <a:pt x="512572" y="31750"/>
                </a:moveTo>
                <a:lnTo>
                  <a:pt x="474472" y="31750"/>
                </a:lnTo>
                <a:lnTo>
                  <a:pt x="474472" y="44450"/>
                </a:lnTo>
                <a:lnTo>
                  <a:pt x="512572" y="44450"/>
                </a:lnTo>
                <a:lnTo>
                  <a:pt x="512572" y="31750"/>
                </a:lnTo>
                <a:close/>
              </a:path>
              <a:path w="932179" h="330200">
                <a:moveTo>
                  <a:pt x="472186" y="42164"/>
                </a:moveTo>
                <a:lnTo>
                  <a:pt x="459486" y="42164"/>
                </a:lnTo>
                <a:lnTo>
                  <a:pt x="459486" y="80264"/>
                </a:lnTo>
                <a:lnTo>
                  <a:pt x="472186" y="80264"/>
                </a:lnTo>
                <a:lnTo>
                  <a:pt x="472186" y="42164"/>
                </a:lnTo>
                <a:close/>
              </a:path>
              <a:path w="932179" h="330200">
                <a:moveTo>
                  <a:pt x="472186" y="92964"/>
                </a:moveTo>
                <a:lnTo>
                  <a:pt x="459486" y="92964"/>
                </a:lnTo>
                <a:lnTo>
                  <a:pt x="459486" y="131064"/>
                </a:lnTo>
                <a:lnTo>
                  <a:pt x="472186" y="131064"/>
                </a:lnTo>
                <a:lnTo>
                  <a:pt x="472186" y="92964"/>
                </a:lnTo>
                <a:close/>
              </a:path>
              <a:path w="932179" h="330200">
                <a:moveTo>
                  <a:pt x="472186" y="143764"/>
                </a:moveTo>
                <a:lnTo>
                  <a:pt x="459486" y="143764"/>
                </a:lnTo>
                <a:lnTo>
                  <a:pt x="459486" y="181864"/>
                </a:lnTo>
                <a:lnTo>
                  <a:pt x="472186" y="181864"/>
                </a:lnTo>
                <a:lnTo>
                  <a:pt x="472186" y="143764"/>
                </a:lnTo>
                <a:close/>
              </a:path>
              <a:path w="932179" h="330200">
                <a:moveTo>
                  <a:pt x="472186" y="194564"/>
                </a:moveTo>
                <a:lnTo>
                  <a:pt x="459486" y="194564"/>
                </a:lnTo>
                <a:lnTo>
                  <a:pt x="459486" y="232664"/>
                </a:lnTo>
                <a:lnTo>
                  <a:pt x="472186" y="232664"/>
                </a:lnTo>
                <a:lnTo>
                  <a:pt x="472186" y="194564"/>
                </a:lnTo>
                <a:close/>
              </a:path>
              <a:path w="932179" h="330200">
                <a:moveTo>
                  <a:pt x="472186" y="245364"/>
                </a:moveTo>
                <a:lnTo>
                  <a:pt x="459486" y="245364"/>
                </a:lnTo>
                <a:lnTo>
                  <a:pt x="459486" y="283464"/>
                </a:lnTo>
                <a:lnTo>
                  <a:pt x="472186" y="283464"/>
                </a:lnTo>
                <a:lnTo>
                  <a:pt x="472186" y="245364"/>
                </a:lnTo>
                <a:close/>
              </a:path>
              <a:path w="932179" h="330200">
                <a:moveTo>
                  <a:pt x="461518" y="285496"/>
                </a:moveTo>
                <a:lnTo>
                  <a:pt x="423418" y="285496"/>
                </a:lnTo>
                <a:lnTo>
                  <a:pt x="423418" y="298196"/>
                </a:lnTo>
                <a:lnTo>
                  <a:pt x="461518" y="298196"/>
                </a:lnTo>
                <a:lnTo>
                  <a:pt x="461518" y="285496"/>
                </a:lnTo>
                <a:close/>
              </a:path>
              <a:path w="932179" h="330200">
                <a:moveTo>
                  <a:pt x="410718" y="285496"/>
                </a:moveTo>
                <a:lnTo>
                  <a:pt x="372618" y="285496"/>
                </a:lnTo>
                <a:lnTo>
                  <a:pt x="372618" y="298196"/>
                </a:lnTo>
                <a:lnTo>
                  <a:pt x="410718" y="298196"/>
                </a:lnTo>
                <a:lnTo>
                  <a:pt x="410718" y="285496"/>
                </a:lnTo>
                <a:close/>
              </a:path>
              <a:path w="932179" h="330200">
                <a:moveTo>
                  <a:pt x="359918" y="285496"/>
                </a:moveTo>
                <a:lnTo>
                  <a:pt x="321818" y="285496"/>
                </a:lnTo>
                <a:lnTo>
                  <a:pt x="321818" y="298196"/>
                </a:lnTo>
                <a:lnTo>
                  <a:pt x="359918" y="298196"/>
                </a:lnTo>
                <a:lnTo>
                  <a:pt x="359918" y="285496"/>
                </a:lnTo>
                <a:close/>
              </a:path>
              <a:path w="932179" h="330200">
                <a:moveTo>
                  <a:pt x="309118" y="285496"/>
                </a:moveTo>
                <a:lnTo>
                  <a:pt x="271018" y="285496"/>
                </a:lnTo>
                <a:lnTo>
                  <a:pt x="271018" y="298196"/>
                </a:lnTo>
                <a:lnTo>
                  <a:pt x="309118" y="298196"/>
                </a:lnTo>
                <a:lnTo>
                  <a:pt x="309118" y="285496"/>
                </a:lnTo>
                <a:close/>
              </a:path>
              <a:path w="932179" h="330200">
                <a:moveTo>
                  <a:pt x="258318" y="285496"/>
                </a:moveTo>
                <a:lnTo>
                  <a:pt x="220218" y="285496"/>
                </a:lnTo>
                <a:lnTo>
                  <a:pt x="220218" y="298196"/>
                </a:lnTo>
                <a:lnTo>
                  <a:pt x="258318" y="298196"/>
                </a:lnTo>
                <a:lnTo>
                  <a:pt x="258318" y="285496"/>
                </a:lnTo>
                <a:close/>
              </a:path>
              <a:path w="932179" h="330200">
                <a:moveTo>
                  <a:pt x="207518" y="285496"/>
                </a:moveTo>
                <a:lnTo>
                  <a:pt x="169418" y="285496"/>
                </a:lnTo>
                <a:lnTo>
                  <a:pt x="169418" y="298196"/>
                </a:lnTo>
                <a:lnTo>
                  <a:pt x="207518" y="298196"/>
                </a:lnTo>
                <a:lnTo>
                  <a:pt x="207518" y="285496"/>
                </a:lnTo>
                <a:close/>
              </a:path>
              <a:path w="932179" h="330200">
                <a:moveTo>
                  <a:pt x="156718" y="285496"/>
                </a:moveTo>
                <a:lnTo>
                  <a:pt x="118618" y="285496"/>
                </a:lnTo>
                <a:lnTo>
                  <a:pt x="118618" y="298196"/>
                </a:lnTo>
                <a:lnTo>
                  <a:pt x="156718" y="298196"/>
                </a:lnTo>
                <a:lnTo>
                  <a:pt x="156718" y="285496"/>
                </a:lnTo>
                <a:close/>
              </a:path>
              <a:path w="932179" h="330200">
                <a:moveTo>
                  <a:pt x="76200" y="253746"/>
                </a:moveTo>
                <a:lnTo>
                  <a:pt x="0" y="291846"/>
                </a:lnTo>
                <a:lnTo>
                  <a:pt x="76200" y="329946"/>
                </a:lnTo>
                <a:lnTo>
                  <a:pt x="76200" y="298196"/>
                </a:lnTo>
                <a:lnTo>
                  <a:pt x="67818" y="298196"/>
                </a:lnTo>
                <a:lnTo>
                  <a:pt x="67818" y="285496"/>
                </a:lnTo>
                <a:lnTo>
                  <a:pt x="76200" y="285496"/>
                </a:lnTo>
                <a:lnTo>
                  <a:pt x="76200" y="253746"/>
                </a:lnTo>
                <a:close/>
              </a:path>
              <a:path w="932179" h="330200">
                <a:moveTo>
                  <a:pt x="76200" y="285496"/>
                </a:moveTo>
                <a:lnTo>
                  <a:pt x="67818" y="285496"/>
                </a:lnTo>
                <a:lnTo>
                  <a:pt x="67818" y="298196"/>
                </a:lnTo>
                <a:lnTo>
                  <a:pt x="76200" y="298196"/>
                </a:lnTo>
                <a:lnTo>
                  <a:pt x="76200" y="285496"/>
                </a:lnTo>
                <a:close/>
              </a:path>
              <a:path w="932179" h="330200">
                <a:moveTo>
                  <a:pt x="105918" y="285496"/>
                </a:moveTo>
                <a:lnTo>
                  <a:pt x="76200" y="285496"/>
                </a:lnTo>
                <a:lnTo>
                  <a:pt x="76200" y="298196"/>
                </a:lnTo>
                <a:lnTo>
                  <a:pt x="105918" y="298196"/>
                </a:lnTo>
                <a:lnTo>
                  <a:pt x="105918" y="285496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374003" y="2705100"/>
            <a:ext cx="2475865" cy="1638300"/>
          </a:xfrm>
          <a:custGeom>
            <a:avLst/>
            <a:gdLst/>
            <a:ahLst/>
            <a:cxnLst/>
            <a:rect l="l" t="t" r="r" b="b"/>
            <a:pathLst>
              <a:path w="2475865" h="1638300">
                <a:moveTo>
                  <a:pt x="32512" y="75544"/>
                </a:moveTo>
                <a:lnTo>
                  <a:pt x="32512" y="101473"/>
                </a:lnTo>
                <a:lnTo>
                  <a:pt x="45212" y="101473"/>
                </a:lnTo>
                <a:lnTo>
                  <a:pt x="45212" y="76478"/>
                </a:lnTo>
                <a:lnTo>
                  <a:pt x="32512" y="75544"/>
                </a:lnTo>
                <a:close/>
              </a:path>
              <a:path w="2475865" h="1638300">
                <a:moveTo>
                  <a:pt x="69625" y="63373"/>
                </a:moveTo>
                <a:lnTo>
                  <a:pt x="45212" y="63373"/>
                </a:lnTo>
                <a:lnTo>
                  <a:pt x="45212" y="76478"/>
                </a:lnTo>
                <a:lnTo>
                  <a:pt x="75946" y="78740"/>
                </a:lnTo>
                <a:lnTo>
                  <a:pt x="69625" y="63373"/>
                </a:lnTo>
                <a:close/>
              </a:path>
              <a:path w="2475865" h="1638300">
                <a:moveTo>
                  <a:pt x="45212" y="63373"/>
                </a:moveTo>
                <a:lnTo>
                  <a:pt x="32512" y="63373"/>
                </a:lnTo>
                <a:lnTo>
                  <a:pt x="32512" y="75544"/>
                </a:lnTo>
                <a:lnTo>
                  <a:pt x="45212" y="76478"/>
                </a:lnTo>
                <a:lnTo>
                  <a:pt x="45212" y="63373"/>
                </a:lnTo>
                <a:close/>
              </a:path>
              <a:path w="2475865" h="1638300">
                <a:moveTo>
                  <a:pt x="43561" y="0"/>
                </a:moveTo>
                <a:lnTo>
                  <a:pt x="0" y="73152"/>
                </a:lnTo>
                <a:lnTo>
                  <a:pt x="32512" y="75544"/>
                </a:lnTo>
                <a:lnTo>
                  <a:pt x="32512" y="63373"/>
                </a:lnTo>
                <a:lnTo>
                  <a:pt x="69625" y="63373"/>
                </a:lnTo>
                <a:lnTo>
                  <a:pt x="43561" y="0"/>
                </a:lnTo>
                <a:close/>
              </a:path>
              <a:path w="2475865" h="1638300">
                <a:moveTo>
                  <a:pt x="45212" y="114173"/>
                </a:moveTo>
                <a:lnTo>
                  <a:pt x="32512" y="114173"/>
                </a:lnTo>
                <a:lnTo>
                  <a:pt x="32512" y="152273"/>
                </a:lnTo>
                <a:lnTo>
                  <a:pt x="45212" y="152273"/>
                </a:lnTo>
                <a:lnTo>
                  <a:pt x="45212" y="114173"/>
                </a:lnTo>
                <a:close/>
              </a:path>
              <a:path w="2475865" h="1638300">
                <a:moveTo>
                  <a:pt x="45212" y="164973"/>
                </a:moveTo>
                <a:lnTo>
                  <a:pt x="32512" y="164973"/>
                </a:lnTo>
                <a:lnTo>
                  <a:pt x="32385" y="203073"/>
                </a:lnTo>
                <a:lnTo>
                  <a:pt x="45085" y="203073"/>
                </a:lnTo>
                <a:lnTo>
                  <a:pt x="45212" y="164973"/>
                </a:lnTo>
                <a:close/>
              </a:path>
              <a:path w="2475865" h="1638300">
                <a:moveTo>
                  <a:pt x="45085" y="215773"/>
                </a:moveTo>
                <a:lnTo>
                  <a:pt x="32385" y="215773"/>
                </a:lnTo>
                <a:lnTo>
                  <a:pt x="32385" y="253873"/>
                </a:lnTo>
                <a:lnTo>
                  <a:pt x="45085" y="253873"/>
                </a:lnTo>
                <a:lnTo>
                  <a:pt x="45085" y="215773"/>
                </a:lnTo>
                <a:close/>
              </a:path>
              <a:path w="2475865" h="1638300">
                <a:moveTo>
                  <a:pt x="45085" y="266573"/>
                </a:moveTo>
                <a:lnTo>
                  <a:pt x="32385" y="266573"/>
                </a:lnTo>
                <a:lnTo>
                  <a:pt x="32385" y="304673"/>
                </a:lnTo>
                <a:lnTo>
                  <a:pt x="45085" y="304673"/>
                </a:lnTo>
                <a:lnTo>
                  <a:pt x="45085" y="266573"/>
                </a:lnTo>
                <a:close/>
              </a:path>
              <a:path w="2475865" h="1638300">
                <a:moveTo>
                  <a:pt x="45085" y="317373"/>
                </a:moveTo>
                <a:lnTo>
                  <a:pt x="32385" y="317373"/>
                </a:lnTo>
                <a:lnTo>
                  <a:pt x="32385" y="355473"/>
                </a:lnTo>
                <a:lnTo>
                  <a:pt x="45085" y="355473"/>
                </a:lnTo>
                <a:lnTo>
                  <a:pt x="45085" y="317373"/>
                </a:lnTo>
                <a:close/>
              </a:path>
              <a:path w="2475865" h="1638300">
                <a:moveTo>
                  <a:pt x="45085" y="368173"/>
                </a:moveTo>
                <a:lnTo>
                  <a:pt x="32385" y="368173"/>
                </a:lnTo>
                <a:lnTo>
                  <a:pt x="32258" y="406273"/>
                </a:lnTo>
                <a:lnTo>
                  <a:pt x="44958" y="406273"/>
                </a:lnTo>
                <a:lnTo>
                  <a:pt x="45085" y="368173"/>
                </a:lnTo>
                <a:close/>
              </a:path>
              <a:path w="2475865" h="1638300">
                <a:moveTo>
                  <a:pt x="44958" y="418973"/>
                </a:moveTo>
                <a:lnTo>
                  <a:pt x="32258" y="418973"/>
                </a:lnTo>
                <a:lnTo>
                  <a:pt x="32258" y="457073"/>
                </a:lnTo>
                <a:lnTo>
                  <a:pt x="44958" y="457073"/>
                </a:lnTo>
                <a:lnTo>
                  <a:pt x="44958" y="418973"/>
                </a:lnTo>
                <a:close/>
              </a:path>
              <a:path w="2475865" h="1638300">
                <a:moveTo>
                  <a:pt x="44958" y="469773"/>
                </a:moveTo>
                <a:lnTo>
                  <a:pt x="32258" y="469773"/>
                </a:lnTo>
                <a:lnTo>
                  <a:pt x="32258" y="507873"/>
                </a:lnTo>
                <a:lnTo>
                  <a:pt x="44958" y="507873"/>
                </a:lnTo>
                <a:lnTo>
                  <a:pt x="44958" y="469773"/>
                </a:lnTo>
                <a:close/>
              </a:path>
              <a:path w="2475865" h="1638300">
                <a:moveTo>
                  <a:pt x="44958" y="520573"/>
                </a:moveTo>
                <a:lnTo>
                  <a:pt x="32258" y="520573"/>
                </a:lnTo>
                <a:lnTo>
                  <a:pt x="32258" y="558673"/>
                </a:lnTo>
                <a:lnTo>
                  <a:pt x="44958" y="558673"/>
                </a:lnTo>
                <a:lnTo>
                  <a:pt x="44958" y="520573"/>
                </a:lnTo>
                <a:close/>
              </a:path>
              <a:path w="2475865" h="1638300">
                <a:moveTo>
                  <a:pt x="44958" y="571373"/>
                </a:moveTo>
                <a:lnTo>
                  <a:pt x="32258" y="571373"/>
                </a:lnTo>
                <a:lnTo>
                  <a:pt x="32131" y="609473"/>
                </a:lnTo>
                <a:lnTo>
                  <a:pt x="44958" y="609473"/>
                </a:lnTo>
                <a:lnTo>
                  <a:pt x="44958" y="571373"/>
                </a:lnTo>
                <a:close/>
              </a:path>
              <a:path w="2475865" h="1638300">
                <a:moveTo>
                  <a:pt x="44831" y="622173"/>
                </a:moveTo>
                <a:lnTo>
                  <a:pt x="32131" y="622173"/>
                </a:lnTo>
                <a:lnTo>
                  <a:pt x="32131" y="660273"/>
                </a:lnTo>
                <a:lnTo>
                  <a:pt x="44831" y="660273"/>
                </a:lnTo>
                <a:lnTo>
                  <a:pt x="44831" y="622173"/>
                </a:lnTo>
                <a:close/>
              </a:path>
              <a:path w="2475865" h="1638300">
                <a:moveTo>
                  <a:pt x="44831" y="672973"/>
                </a:moveTo>
                <a:lnTo>
                  <a:pt x="32131" y="672973"/>
                </a:lnTo>
                <a:lnTo>
                  <a:pt x="32131" y="711073"/>
                </a:lnTo>
                <a:lnTo>
                  <a:pt x="44831" y="711073"/>
                </a:lnTo>
                <a:lnTo>
                  <a:pt x="44831" y="672973"/>
                </a:lnTo>
                <a:close/>
              </a:path>
              <a:path w="2475865" h="1638300">
                <a:moveTo>
                  <a:pt x="44831" y="723773"/>
                </a:moveTo>
                <a:lnTo>
                  <a:pt x="32131" y="723773"/>
                </a:lnTo>
                <a:lnTo>
                  <a:pt x="32131" y="761873"/>
                </a:lnTo>
                <a:lnTo>
                  <a:pt x="44831" y="761873"/>
                </a:lnTo>
                <a:lnTo>
                  <a:pt x="44831" y="723773"/>
                </a:lnTo>
                <a:close/>
              </a:path>
              <a:path w="2475865" h="1638300">
                <a:moveTo>
                  <a:pt x="44831" y="774573"/>
                </a:moveTo>
                <a:lnTo>
                  <a:pt x="32131" y="774573"/>
                </a:lnTo>
                <a:lnTo>
                  <a:pt x="32131" y="812673"/>
                </a:lnTo>
                <a:lnTo>
                  <a:pt x="44831" y="812673"/>
                </a:lnTo>
                <a:lnTo>
                  <a:pt x="44831" y="774573"/>
                </a:lnTo>
                <a:close/>
              </a:path>
              <a:path w="2475865" h="1638300">
                <a:moveTo>
                  <a:pt x="44704" y="825373"/>
                </a:moveTo>
                <a:lnTo>
                  <a:pt x="32004" y="825373"/>
                </a:lnTo>
                <a:lnTo>
                  <a:pt x="32004" y="863473"/>
                </a:lnTo>
                <a:lnTo>
                  <a:pt x="44704" y="863473"/>
                </a:lnTo>
                <a:lnTo>
                  <a:pt x="44704" y="825373"/>
                </a:lnTo>
                <a:close/>
              </a:path>
              <a:path w="2475865" h="1638300">
                <a:moveTo>
                  <a:pt x="44704" y="876173"/>
                </a:moveTo>
                <a:lnTo>
                  <a:pt x="32004" y="876173"/>
                </a:lnTo>
                <a:lnTo>
                  <a:pt x="32004" y="914273"/>
                </a:lnTo>
                <a:lnTo>
                  <a:pt x="44704" y="914273"/>
                </a:lnTo>
                <a:lnTo>
                  <a:pt x="44704" y="876173"/>
                </a:lnTo>
                <a:close/>
              </a:path>
              <a:path w="2475865" h="1638300">
                <a:moveTo>
                  <a:pt x="44704" y="926973"/>
                </a:moveTo>
                <a:lnTo>
                  <a:pt x="32004" y="926973"/>
                </a:lnTo>
                <a:lnTo>
                  <a:pt x="32004" y="965073"/>
                </a:lnTo>
                <a:lnTo>
                  <a:pt x="44704" y="965073"/>
                </a:lnTo>
                <a:lnTo>
                  <a:pt x="44704" y="926973"/>
                </a:lnTo>
                <a:close/>
              </a:path>
              <a:path w="2475865" h="1638300">
                <a:moveTo>
                  <a:pt x="44704" y="977773"/>
                </a:moveTo>
                <a:lnTo>
                  <a:pt x="32004" y="977773"/>
                </a:lnTo>
                <a:lnTo>
                  <a:pt x="32004" y="1015873"/>
                </a:lnTo>
                <a:lnTo>
                  <a:pt x="44704" y="1015873"/>
                </a:lnTo>
                <a:lnTo>
                  <a:pt x="44704" y="977773"/>
                </a:lnTo>
                <a:close/>
              </a:path>
              <a:path w="2475865" h="1638300">
                <a:moveTo>
                  <a:pt x="44577" y="1028573"/>
                </a:moveTo>
                <a:lnTo>
                  <a:pt x="31877" y="1028573"/>
                </a:lnTo>
                <a:lnTo>
                  <a:pt x="31877" y="1066673"/>
                </a:lnTo>
                <a:lnTo>
                  <a:pt x="44577" y="1066673"/>
                </a:lnTo>
                <a:lnTo>
                  <a:pt x="44577" y="1028573"/>
                </a:lnTo>
                <a:close/>
              </a:path>
              <a:path w="2475865" h="1638300">
                <a:moveTo>
                  <a:pt x="44577" y="1079373"/>
                </a:moveTo>
                <a:lnTo>
                  <a:pt x="31877" y="1079373"/>
                </a:lnTo>
                <a:lnTo>
                  <a:pt x="31877" y="1117473"/>
                </a:lnTo>
                <a:lnTo>
                  <a:pt x="44577" y="1117473"/>
                </a:lnTo>
                <a:lnTo>
                  <a:pt x="44577" y="1079373"/>
                </a:lnTo>
                <a:close/>
              </a:path>
              <a:path w="2475865" h="1638300">
                <a:moveTo>
                  <a:pt x="44577" y="1130173"/>
                </a:moveTo>
                <a:lnTo>
                  <a:pt x="31877" y="1130173"/>
                </a:lnTo>
                <a:lnTo>
                  <a:pt x="31877" y="1168273"/>
                </a:lnTo>
                <a:lnTo>
                  <a:pt x="44577" y="1168273"/>
                </a:lnTo>
                <a:lnTo>
                  <a:pt x="44577" y="1130173"/>
                </a:lnTo>
                <a:close/>
              </a:path>
              <a:path w="2475865" h="1638300">
                <a:moveTo>
                  <a:pt x="44577" y="1180973"/>
                </a:moveTo>
                <a:lnTo>
                  <a:pt x="31877" y="1180973"/>
                </a:lnTo>
                <a:lnTo>
                  <a:pt x="31877" y="1219073"/>
                </a:lnTo>
                <a:lnTo>
                  <a:pt x="44577" y="1219073"/>
                </a:lnTo>
                <a:lnTo>
                  <a:pt x="44577" y="1180973"/>
                </a:lnTo>
                <a:close/>
              </a:path>
              <a:path w="2475865" h="1638300">
                <a:moveTo>
                  <a:pt x="44577" y="1231773"/>
                </a:moveTo>
                <a:lnTo>
                  <a:pt x="31877" y="1231773"/>
                </a:lnTo>
                <a:lnTo>
                  <a:pt x="31750" y="1269873"/>
                </a:lnTo>
                <a:lnTo>
                  <a:pt x="44450" y="1269873"/>
                </a:lnTo>
                <a:lnTo>
                  <a:pt x="44577" y="1231773"/>
                </a:lnTo>
                <a:close/>
              </a:path>
              <a:path w="2475865" h="1638300">
                <a:moveTo>
                  <a:pt x="44450" y="1282573"/>
                </a:moveTo>
                <a:lnTo>
                  <a:pt x="31750" y="1282573"/>
                </a:lnTo>
                <a:lnTo>
                  <a:pt x="31750" y="1320673"/>
                </a:lnTo>
                <a:lnTo>
                  <a:pt x="44450" y="1320673"/>
                </a:lnTo>
                <a:lnTo>
                  <a:pt x="44450" y="1282573"/>
                </a:lnTo>
                <a:close/>
              </a:path>
              <a:path w="2475865" h="1638300">
                <a:moveTo>
                  <a:pt x="44450" y="1333373"/>
                </a:moveTo>
                <a:lnTo>
                  <a:pt x="31750" y="1333373"/>
                </a:lnTo>
                <a:lnTo>
                  <a:pt x="31750" y="1371473"/>
                </a:lnTo>
                <a:lnTo>
                  <a:pt x="44450" y="1371473"/>
                </a:lnTo>
                <a:lnTo>
                  <a:pt x="44450" y="1333373"/>
                </a:lnTo>
                <a:close/>
              </a:path>
              <a:path w="2475865" h="1638300">
                <a:moveTo>
                  <a:pt x="44450" y="1384173"/>
                </a:moveTo>
                <a:lnTo>
                  <a:pt x="31750" y="1384173"/>
                </a:lnTo>
                <a:lnTo>
                  <a:pt x="31750" y="1422273"/>
                </a:lnTo>
                <a:lnTo>
                  <a:pt x="44450" y="1422273"/>
                </a:lnTo>
                <a:lnTo>
                  <a:pt x="44450" y="1384173"/>
                </a:lnTo>
                <a:close/>
              </a:path>
              <a:path w="2475865" h="1638300">
                <a:moveTo>
                  <a:pt x="44450" y="1434973"/>
                </a:moveTo>
                <a:lnTo>
                  <a:pt x="31750" y="1434973"/>
                </a:lnTo>
                <a:lnTo>
                  <a:pt x="31623" y="1473073"/>
                </a:lnTo>
                <a:lnTo>
                  <a:pt x="44323" y="1473073"/>
                </a:lnTo>
                <a:lnTo>
                  <a:pt x="44450" y="1434973"/>
                </a:lnTo>
                <a:close/>
              </a:path>
              <a:path w="2475865" h="1638300">
                <a:moveTo>
                  <a:pt x="44323" y="1485773"/>
                </a:moveTo>
                <a:lnTo>
                  <a:pt x="31623" y="1485773"/>
                </a:lnTo>
                <a:lnTo>
                  <a:pt x="31623" y="1523873"/>
                </a:lnTo>
                <a:lnTo>
                  <a:pt x="44323" y="1523873"/>
                </a:lnTo>
                <a:lnTo>
                  <a:pt x="44323" y="1485773"/>
                </a:lnTo>
                <a:close/>
              </a:path>
              <a:path w="2475865" h="1638300">
                <a:moveTo>
                  <a:pt x="44323" y="1536573"/>
                </a:moveTo>
                <a:lnTo>
                  <a:pt x="31623" y="1536573"/>
                </a:lnTo>
                <a:lnTo>
                  <a:pt x="31623" y="1574673"/>
                </a:lnTo>
                <a:lnTo>
                  <a:pt x="44323" y="1574673"/>
                </a:lnTo>
                <a:lnTo>
                  <a:pt x="44323" y="1536573"/>
                </a:lnTo>
                <a:close/>
              </a:path>
              <a:path w="2475865" h="1638300">
                <a:moveTo>
                  <a:pt x="44323" y="1587373"/>
                </a:moveTo>
                <a:lnTo>
                  <a:pt x="31623" y="1587373"/>
                </a:lnTo>
                <a:lnTo>
                  <a:pt x="31623" y="1606550"/>
                </a:lnTo>
                <a:lnTo>
                  <a:pt x="63119" y="1606550"/>
                </a:lnTo>
                <a:lnTo>
                  <a:pt x="63119" y="1600200"/>
                </a:lnTo>
                <a:lnTo>
                  <a:pt x="44323" y="1600200"/>
                </a:lnTo>
                <a:lnTo>
                  <a:pt x="37973" y="1593850"/>
                </a:lnTo>
                <a:lnTo>
                  <a:pt x="44323" y="1593850"/>
                </a:lnTo>
                <a:lnTo>
                  <a:pt x="44323" y="1587373"/>
                </a:lnTo>
                <a:close/>
              </a:path>
              <a:path w="2475865" h="1638300">
                <a:moveTo>
                  <a:pt x="44323" y="1593850"/>
                </a:moveTo>
                <a:lnTo>
                  <a:pt x="37973" y="1593850"/>
                </a:lnTo>
                <a:lnTo>
                  <a:pt x="44323" y="1600200"/>
                </a:lnTo>
                <a:lnTo>
                  <a:pt x="44323" y="1593850"/>
                </a:lnTo>
                <a:close/>
              </a:path>
              <a:path w="2475865" h="1638300">
                <a:moveTo>
                  <a:pt x="63119" y="1593850"/>
                </a:moveTo>
                <a:lnTo>
                  <a:pt x="44323" y="1593850"/>
                </a:lnTo>
                <a:lnTo>
                  <a:pt x="44323" y="1600200"/>
                </a:lnTo>
                <a:lnTo>
                  <a:pt x="63119" y="1600200"/>
                </a:lnTo>
                <a:lnTo>
                  <a:pt x="63119" y="1593850"/>
                </a:lnTo>
                <a:close/>
              </a:path>
              <a:path w="2475865" h="1638300">
                <a:moveTo>
                  <a:pt x="113919" y="1593850"/>
                </a:moveTo>
                <a:lnTo>
                  <a:pt x="75819" y="1593850"/>
                </a:lnTo>
                <a:lnTo>
                  <a:pt x="75819" y="1606550"/>
                </a:lnTo>
                <a:lnTo>
                  <a:pt x="113919" y="1606550"/>
                </a:lnTo>
                <a:lnTo>
                  <a:pt x="113919" y="1593850"/>
                </a:lnTo>
                <a:close/>
              </a:path>
              <a:path w="2475865" h="1638300">
                <a:moveTo>
                  <a:pt x="164719" y="1593850"/>
                </a:moveTo>
                <a:lnTo>
                  <a:pt x="126619" y="1593850"/>
                </a:lnTo>
                <a:lnTo>
                  <a:pt x="126619" y="1606550"/>
                </a:lnTo>
                <a:lnTo>
                  <a:pt x="164719" y="1606550"/>
                </a:lnTo>
                <a:lnTo>
                  <a:pt x="164719" y="1593850"/>
                </a:lnTo>
                <a:close/>
              </a:path>
              <a:path w="2475865" h="1638300">
                <a:moveTo>
                  <a:pt x="215519" y="1593850"/>
                </a:moveTo>
                <a:lnTo>
                  <a:pt x="177419" y="1593850"/>
                </a:lnTo>
                <a:lnTo>
                  <a:pt x="177419" y="1606550"/>
                </a:lnTo>
                <a:lnTo>
                  <a:pt x="215519" y="1606550"/>
                </a:lnTo>
                <a:lnTo>
                  <a:pt x="215519" y="1593850"/>
                </a:lnTo>
                <a:close/>
              </a:path>
              <a:path w="2475865" h="1638300">
                <a:moveTo>
                  <a:pt x="266319" y="1593850"/>
                </a:moveTo>
                <a:lnTo>
                  <a:pt x="228219" y="1593850"/>
                </a:lnTo>
                <a:lnTo>
                  <a:pt x="228219" y="1606550"/>
                </a:lnTo>
                <a:lnTo>
                  <a:pt x="266319" y="1606550"/>
                </a:lnTo>
                <a:lnTo>
                  <a:pt x="266319" y="1593850"/>
                </a:lnTo>
                <a:close/>
              </a:path>
              <a:path w="2475865" h="1638300">
                <a:moveTo>
                  <a:pt x="317119" y="1593850"/>
                </a:moveTo>
                <a:lnTo>
                  <a:pt x="279019" y="1593850"/>
                </a:lnTo>
                <a:lnTo>
                  <a:pt x="279019" y="1606550"/>
                </a:lnTo>
                <a:lnTo>
                  <a:pt x="317119" y="1606550"/>
                </a:lnTo>
                <a:lnTo>
                  <a:pt x="317119" y="1593850"/>
                </a:lnTo>
                <a:close/>
              </a:path>
              <a:path w="2475865" h="1638300">
                <a:moveTo>
                  <a:pt x="367919" y="1593850"/>
                </a:moveTo>
                <a:lnTo>
                  <a:pt x="329819" y="1593850"/>
                </a:lnTo>
                <a:lnTo>
                  <a:pt x="329819" y="1606550"/>
                </a:lnTo>
                <a:lnTo>
                  <a:pt x="367919" y="1606550"/>
                </a:lnTo>
                <a:lnTo>
                  <a:pt x="367919" y="1593850"/>
                </a:lnTo>
                <a:close/>
              </a:path>
              <a:path w="2475865" h="1638300">
                <a:moveTo>
                  <a:pt x="418719" y="1593850"/>
                </a:moveTo>
                <a:lnTo>
                  <a:pt x="380619" y="1593850"/>
                </a:lnTo>
                <a:lnTo>
                  <a:pt x="380619" y="1606550"/>
                </a:lnTo>
                <a:lnTo>
                  <a:pt x="418719" y="1606550"/>
                </a:lnTo>
                <a:lnTo>
                  <a:pt x="418719" y="1593850"/>
                </a:lnTo>
                <a:close/>
              </a:path>
              <a:path w="2475865" h="1638300">
                <a:moveTo>
                  <a:pt x="469519" y="1593850"/>
                </a:moveTo>
                <a:lnTo>
                  <a:pt x="431419" y="1593850"/>
                </a:lnTo>
                <a:lnTo>
                  <a:pt x="431419" y="1606550"/>
                </a:lnTo>
                <a:lnTo>
                  <a:pt x="469519" y="1606550"/>
                </a:lnTo>
                <a:lnTo>
                  <a:pt x="469519" y="1593850"/>
                </a:lnTo>
                <a:close/>
              </a:path>
              <a:path w="2475865" h="1638300">
                <a:moveTo>
                  <a:pt x="520319" y="1593850"/>
                </a:moveTo>
                <a:lnTo>
                  <a:pt x="482219" y="1593850"/>
                </a:lnTo>
                <a:lnTo>
                  <a:pt x="482219" y="1606550"/>
                </a:lnTo>
                <a:lnTo>
                  <a:pt x="520319" y="1606550"/>
                </a:lnTo>
                <a:lnTo>
                  <a:pt x="520319" y="1593850"/>
                </a:lnTo>
                <a:close/>
              </a:path>
              <a:path w="2475865" h="1638300">
                <a:moveTo>
                  <a:pt x="571119" y="1593850"/>
                </a:moveTo>
                <a:lnTo>
                  <a:pt x="533019" y="1593850"/>
                </a:lnTo>
                <a:lnTo>
                  <a:pt x="533019" y="1606550"/>
                </a:lnTo>
                <a:lnTo>
                  <a:pt x="571119" y="1606550"/>
                </a:lnTo>
                <a:lnTo>
                  <a:pt x="571119" y="1593850"/>
                </a:lnTo>
                <a:close/>
              </a:path>
              <a:path w="2475865" h="1638300">
                <a:moveTo>
                  <a:pt x="621919" y="1593850"/>
                </a:moveTo>
                <a:lnTo>
                  <a:pt x="583819" y="1593850"/>
                </a:lnTo>
                <a:lnTo>
                  <a:pt x="583819" y="1606550"/>
                </a:lnTo>
                <a:lnTo>
                  <a:pt x="621919" y="1606550"/>
                </a:lnTo>
                <a:lnTo>
                  <a:pt x="621919" y="1593850"/>
                </a:lnTo>
                <a:close/>
              </a:path>
              <a:path w="2475865" h="1638300">
                <a:moveTo>
                  <a:pt x="672719" y="1593850"/>
                </a:moveTo>
                <a:lnTo>
                  <a:pt x="634619" y="1593850"/>
                </a:lnTo>
                <a:lnTo>
                  <a:pt x="634619" y="1606550"/>
                </a:lnTo>
                <a:lnTo>
                  <a:pt x="672719" y="1606550"/>
                </a:lnTo>
                <a:lnTo>
                  <a:pt x="672719" y="1593850"/>
                </a:lnTo>
                <a:close/>
              </a:path>
              <a:path w="2475865" h="1638300">
                <a:moveTo>
                  <a:pt x="723519" y="1593850"/>
                </a:moveTo>
                <a:lnTo>
                  <a:pt x="685419" y="1593850"/>
                </a:lnTo>
                <a:lnTo>
                  <a:pt x="685419" y="1606550"/>
                </a:lnTo>
                <a:lnTo>
                  <a:pt x="723519" y="1606550"/>
                </a:lnTo>
                <a:lnTo>
                  <a:pt x="723519" y="1593850"/>
                </a:lnTo>
                <a:close/>
              </a:path>
              <a:path w="2475865" h="1638300">
                <a:moveTo>
                  <a:pt x="774319" y="1593850"/>
                </a:moveTo>
                <a:lnTo>
                  <a:pt x="736219" y="1593850"/>
                </a:lnTo>
                <a:lnTo>
                  <a:pt x="736219" y="1606550"/>
                </a:lnTo>
                <a:lnTo>
                  <a:pt x="774319" y="1606550"/>
                </a:lnTo>
                <a:lnTo>
                  <a:pt x="774319" y="1593850"/>
                </a:lnTo>
                <a:close/>
              </a:path>
              <a:path w="2475865" h="1638300">
                <a:moveTo>
                  <a:pt x="825119" y="1593850"/>
                </a:moveTo>
                <a:lnTo>
                  <a:pt x="787019" y="1593850"/>
                </a:lnTo>
                <a:lnTo>
                  <a:pt x="787019" y="1606550"/>
                </a:lnTo>
                <a:lnTo>
                  <a:pt x="825119" y="1606550"/>
                </a:lnTo>
                <a:lnTo>
                  <a:pt x="825119" y="1593850"/>
                </a:lnTo>
                <a:close/>
              </a:path>
              <a:path w="2475865" h="1638300">
                <a:moveTo>
                  <a:pt x="875919" y="1593850"/>
                </a:moveTo>
                <a:lnTo>
                  <a:pt x="837819" y="1593850"/>
                </a:lnTo>
                <a:lnTo>
                  <a:pt x="837819" y="1606550"/>
                </a:lnTo>
                <a:lnTo>
                  <a:pt x="875919" y="1606550"/>
                </a:lnTo>
                <a:lnTo>
                  <a:pt x="875919" y="1593850"/>
                </a:lnTo>
                <a:close/>
              </a:path>
              <a:path w="2475865" h="1638300">
                <a:moveTo>
                  <a:pt x="926719" y="1593850"/>
                </a:moveTo>
                <a:lnTo>
                  <a:pt x="888619" y="1593850"/>
                </a:lnTo>
                <a:lnTo>
                  <a:pt x="888619" y="1606550"/>
                </a:lnTo>
                <a:lnTo>
                  <a:pt x="926719" y="1606550"/>
                </a:lnTo>
                <a:lnTo>
                  <a:pt x="926719" y="1593850"/>
                </a:lnTo>
                <a:close/>
              </a:path>
              <a:path w="2475865" h="1638300">
                <a:moveTo>
                  <a:pt x="977519" y="1593850"/>
                </a:moveTo>
                <a:lnTo>
                  <a:pt x="939419" y="1593850"/>
                </a:lnTo>
                <a:lnTo>
                  <a:pt x="939419" y="1606550"/>
                </a:lnTo>
                <a:lnTo>
                  <a:pt x="977519" y="1606550"/>
                </a:lnTo>
                <a:lnTo>
                  <a:pt x="977519" y="1593850"/>
                </a:lnTo>
                <a:close/>
              </a:path>
              <a:path w="2475865" h="1638300">
                <a:moveTo>
                  <a:pt x="1028319" y="1593850"/>
                </a:moveTo>
                <a:lnTo>
                  <a:pt x="990219" y="1593850"/>
                </a:lnTo>
                <a:lnTo>
                  <a:pt x="990219" y="1606550"/>
                </a:lnTo>
                <a:lnTo>
                  <a:pt x="1028319" y="1606550"/>
                </a:lnTo>
                <a:lnTo>
                  <a:pt x="1028319" y="1593850"/>
                </a:lnTo>
                <a:close/>
              </a:path>
              <a:path w="2475865" h="1638300">
                <a:moveTo>
                  <a:pt x="1079119" y="1593850"/>
                </a:moveTo>
                <a:lnTo>
                  <a:pt x="1041019" y="1593850"/>
                </a:lnTo>
                <a:lnTo>
                  <a:pt x="1041019" y="1606550"/>
                </a:lnTo>
                <a:lnTo>
                  <a:pt x="1079119" y="1606550"/>
                </a:lnTo>
                <a:lnTo>
                  <a:pt x="1079119" y="1593850"/>
                </a:lnTo>
                <a:close/>
              </a:path>
              <a:path w="2475865" h="1638300">
                <a:moveTo>
                  <a:pt x="1129919" y="1593850"/>
                </a:moveTo>
                <a:lnTo>
                  <a:pt x="1091819" y="1593850"/>
                </a:lnTo>
                <a:lnTo>
                  <a:pt x="1091819" y="1606550"/>
                </a:lnTo>
                <a:lnTo>
                  <a:pt x="1129919" y="1606550"/>
                </a:lnTo>
                <a:lnTo>
                  <a:pt x="1129919" y="1593850"/>
                </a:lnTo>
                <a:close/>
              </a:path>
              <a:path w="2475865" h="1638300">
                <a:moveTo>
                  <a:pt x="1180719" y="1593850"/>
                </a:moveTo>
                <a:lnTo>
                  <a:pt x="1142619" y="1593850"/>
                </a:lnTo>
                <a:lnTo>
                  <a:pt x="1142619" y="1606550"/>
                </a:lnTo>
                <a:lnTo>
                  <a:pt x="1180719" y="1606550"/>
                </a:lnTo>
                <a:lnTo>
                  <a:pt x="1180719" y="1593850"/>
                </a:lnTo>
                <a:close/>
              </a:path>
              <a:path w="2475865" h="1638300">
                <a:moveTo>
                  <a:pt x="1231519" y="1593850"/>
                </a:moveTo>
                <a:lnTo>
                  <a:pt x="1193419" y="1593850"/>
                </a:lnTo>
                <a:lnTo>
                  <a:pt x="1193419" y="1606550"/>
                </a:lnTo>
                <a:lnTo>
                  <a:pt x="1231519" y="1606550"/>
                </a:lnTo>
                <a:lnTo>
                  <a:pt x="1231519" y="1593850"/>
                </a:lnTo>
                <a:close/>
              </a:path>
              <a:path w="2475865" h="1638300">
                <a:moveTo>
                  <a:pt x="1282319" y="1593850"/>
                </a:moveTo>
                <a:lnTo>
                  <a:pt x="1244219" y="1593850"/>
                </a:lnTo>
                <a:lnTo>
                  <a:pt x="1244219" y="1606550"/>
                </a:lnTo>
                <a:lnTo>
                  <a:pt x="1282319" y="1606550"/>
                </a:lnTo>
                <a:lnTo>
                  <a:pt x="1282319" y="1593850"/>
                </a:lnTo>
                <a:close/>
              </a:path>
              <a:path w="2475865" h="1638300">
                <a:moveTo>
                  <a:pt x="1333119" y="1593850"/>
                </a:moveTo>
                <a:lnTo>
                  <a:pt x="1295019" y="1593850"/>
                </a:lnTo>
                <a:lnTo>
                  <a:pt x="1295019" y="1606550"/>
                </a:lnTo>
                <a:lnTo>
                  <a:pt x="1333119" y="1606550"/>
                </a:lnTo>
                <a:lnTo>
                  <a:pt x="1333119" y="1593850"/>
                </a:lnTo>
                <a:close/>
              </a:path>
              <a:path w="2475865" h="1638300">
                <a:moveTo>
                  <a:pt x="1383919" y="1593850"/>
                </a:moveTo>
                <a:lnTo>
                  <a:pt x="1345819" y="1593850"/>
                </a:lnTo>
                <a:lnTo>
                  <a:pt x="1345819" y="1606550"/>
                </a:lnTo>
                <a:lnTo>
                  <a:pt x="1383919" y="1606550"/>
                </a:lnTo>
                <a:lnTo>
                  <a:pt x="1383919" y="1593850"/>
                </a:lnTo>
                <a:close/>
              </a:path>
              <a:path w="2475865" h="1638300">
                <a:moveTo>
                  <a:pt x="1434719" y="1593850"/>
                </a:moveTo>
                <a:lnTo>
                  <a:pt x="1396619" y="1593850"/>
                </a:lnTo>
                <a:lnTo>
                  <a:pt x="1396619" y="1606550"/>
                </a:lnTo>
                <a:lnTo>
                  <a:pt x="1434719" y="1606550"/>
                </a:lnTo>
                <a:lnTo>
                  <a:pt x="1434719" y="1593850"/>
                </a:lnTo>
                <a:close/>
              </a:path>
              <a:path w="2475865" h="1638300">
                <a:moveTo>
                  <a:pt x="1485519" y="1593850"/>
                </a:moveTo>
                <a:lnTo>
                  <a:pt x="1447419" y="1593850"/>
                </a:lnTo>
                <a:lnTo>
                  <a:pt x="1447419" y="1606550"/>
                </a:lnTo>
                <a:lnTo>
                  <a:pt x="1485519" y="1606550"/>
                </a:lnTo>
                <a:lnTo>
                  <a:pt x="1485519" y="1593850"/>
                </a:lnTo>
                <a:close/>
              </a:path>
              <a:path w="2475865" h="1638300">
                <a:moveTo>
                  <a:pt x="1536319" y="1593850"/>
                </a:moveTo>
                <a:lnTo>
                  <a:pt x="1498219" y="1593850"/>
                </a:lnTo>
                <a:lnTo>
                  <a:pt x="1498219" y="1606550"/>
                </a:lnTo>
                <a:lnTo>
                  <a:pt x="1536319" y="1606550"/>
                </a:lnTo>
                <a:lnTo>
                  <a:pt x="1536319" y="1593850"/>
                </a:lnTo>
                <a:close/>
              </a:path>
              <a:path w="2475865" h="1638300">
                <a:moveTo>
                  <a:pt x="1587119" y="1593850"/>
                </a:moveTo>
                <a:lnTo>
                  <a:pt x="1549019" y="1593850"/>
                </a:lnTo>
                <a:lnTo>
                  <a:pt x="1549019" y="1606550"/>
                </a:lnTo>
                <a:lnTo>
                  <a:pt x="1587119" y="1606550"/>
                </a:lnTo>
                <a:lnTo>
                  <a:pt x="1587119" y="1593850"/>
                </a:lnTo>
                <a:close/>
              </a:path>
              <a:path w="2475865" h="1638300">
                <a:moveTo>
                  <a:pt x="1637919" y="1593850"/>
                </a:moveTo>
                <a:lnTo>
                  <a:pt x="1599819" y="1593850"/>
                </a:lnTo>
                <a:lnTo>
                  <a:pt x="1599819" y="1606550"/>
                </a:lnTo>
                <a:lnTo>
                  <a:pt x="1637919" y="1606550"/>
                </a:lnTo>
                <a:lnTo>
                  <a:pt x="1637919" y="1593850"/>
                </a:lnTo>
                <a:close/>
              </a:path>
              <a:path w="2475865" h="1638300">
                <a:moveTo>
                  <a:pt x="1688719" y="1593850"/>
                </a:moveTo>
                <a:lnTo>
                  <a:pt x="1650619" y="1593850"/>
                </a:lnTo>
                <a:lnTo>
                  <a:pt x="1650619" y="1606550"/>
                </a:lnTo>
                <a:lnTo>
                  <a:pt x="1688719" y="1606550"/>
                </a:lnTo>
                <a:lnTo>
                  <a:pt x="1688719" y="1593850"/>
                </a:lnTo>
                <a:close/>
              </a:path>
              <a:path w="2475865" h="1638300">
                <a:moveTo>
                  <a:pt x="1739519" y="1593850"/>
                </a:moveTo>
                <a:lnTo>
                  <a:pt x="1701419" y="1593850"/>
                </a:lnTo>
                <a:lnTo>
                  <a:pt x="1701419" y="1606550"/>
                </a:lnTo>
                <a:lnTo>
                  <a:pt x="1739519" y="1606550"/>
                </a:lnTo>
                <a:lnTo>
                  <a:pt x="1739519" y="1593850"/>
                </a:lnTo>
                <a:close/>
              </a:path>
              <a:path w="2475865" h="1638300">
                <a:moveTo>
                  <a:pt x="1790319" y="1593850"/>
                </a:moveTo>
                <a:lnTo>
                  <a:pt x="1752219" y="1593850"/>
                </a:lnTo>
                <a:lnTo>
                  <a:pt x="1752219" y="1606550"/>
                </a:lnTo>
                <a:lnTo>
                  <a:pt x="1790319" y="1606550"/>
                </a:lnTo>
                <a:lnTo>
                  <a:pt x="1790319" y="1593850"/>
                </a:lnTo>
                <a:close/>
              </a:path>
              <a:path w="2475865" h="1638300">
                <a:moveTo>
                  <a:pt x="1841119" y="1593850"/>
                </a:moveTo>
                <a:lnTo>
                  <a:pt x="1803019" y="1593850"/>
                </a:lnTo>
                <a:lnTo>
                  <a:pt x="1803019" y="1606550"/>
                </a:lnTo>
                <a:lnTo>
                  <a:pt x="1841119" y="1606550"/>
                </a:lnTo>
                <a:lnTo>
                  <a:pt x="1841119" y="1593850"/>
                </a:lnTo>
                <a:close/>
              </a:path>
              <a:path w="2475865" h="1638300">
                <a:moveTo>
                  <a:pt x="1891919" y="1593850"/>
                </a:moveTo>
                <a:lnTo>
                  <a:pt x="1853819" y="1593850"/>
                </a:lnTo>
                <a:lnTo>
                  <a:pt x="1853819" y="1606550"/>
                </a:lnTo>
                <a:lnTo>
                  <a:pt x="1891919" y="1606550"/>
                </a:lnTo>
                <a:lnTo>
                  <a:pt x="1891919" y="1593850"/>
                </a:lnTo>
                <a:close/>
              </a:path>
              <a:path w="2475865" h="1638300">
                <a:moveTo>
                  <a:pt x="1942719" y="1593850"/>
                </a:moveTo>
                <a:lnTo>
                  <a:pt x="1904619" y="1593850"/>
                </a:lnTo>
                <a:lnTo>
                  <a:pt x="1904619" y="1606550"/>
                </a:lnTo>
                <a:lnTo>
                  <a:pt x="1942719" y="1606550"/>
                </a:lnTo>
                <a:lnTo>
                  <a:pt x="1942719" y="1593850"/>
                </a:lnTo>
                <a:close/>
              </a:path>
              <a:path w="2475865" h="1638300">
                <a:moveTo>
                  <a:pt x="1993519" y="1593850"/>
                </a:moveTo>
                <a:lnTo>
                  <a:pt x="1955419" y="1593850"/>
                </a:lnTo>
                <a:lnTo>
                  <a:pt x="1955419" y="1606550"/>
                </a:lnTo>
                <a:lnTo>
                  <a:pt x="1993519" y="1606550"/>
                </a:lnTo>
                <a:lnTo>
                  <a:pt x="1993519" y="1593850"/>
                </a:lnTo>
                <a:close/>
              </a:path>
              <a:path w="2475865" h="1638300">
                <a:moveTo>
                  <a:pt x="2044319" y="1593850"/>
                </a:moveTo>
                <a:lnTo>
                  <a:pt x="2006219" y="1593850"/>
                </a:lnTo>
                <a:lnTo>
                  <a:pt x="2006219" y="1606550"/>
                </a:lnTo>
                <a:lnTo>
                  <a:pt x="2044319" y="1606550"/>
                </a:lnTo>
                <a:lnTo>
                  <a:pt x="2044319" y="1593850"/>
                </a:lnTo>
                <a:close/>
              </a:path>
              <a:path w="2475865" h="1638300">
                <a:moveTo>
                  <a:pt x="2095119" y="1593850"/>
                </a:moveTo>
                <a:lnTo>
                  <a:pt x="2057019" y="1593850"/>
                </a:lnTo>
                <a:lnTo>
                  <a:pt x="2057019" y="1606550"/>
                </a:lnTo>
                <a:lnTo>
                  <a:pt x="2095119" y="1606550"/>
                </a:lnTo>
                <a:lnTo>
                  <a:pt x="2095119" y="1593850"/>
                </a:lnTo>
                <a:close/>
              </a:path>
              <a:path w="2475865" h="1638300">
                <a:moveTo>
                  <a:pt x="2145919" y="1593850"/>
                </a:moveTo>
                <a:lnTo>
                  <a:pt x="2107819" y="1593850"/>
                </a:lnTo>
                <a:lnTo>
                  <a:pt x="2107819" y="1606550"/>
                </a:lnTo>
                <a:lnTo>
                  <a:pt x="2145919" y="1606550"/>
                </a:lnTo>
                <a:lnTo>
                  <a:pt x="2145919" y="1593850"/>
                </a:lnTo>
                <a:close/>
              </a:path>
              <a:path w="2475865" h="1638300">
                <a:moveTo>
                  <a:pt x="2196719" y="1593850"/>
                </a:moveTo>
                <a:lnTo>
                  <a:pt x="2158619" y="1593850"/>
                </a:lnTo>
                <a:lnTo>
                  <a:pt x="2158619" y="1606550"/>
                </a:lnTo>
                <a:lnTo>
                  <a:pt x="2196719" y="1606550"/>
                </a:lnTo>
                <a:lnTo>
                  <a:pt x="2196719" y="1593850"/>
                </a:lnTo>
                <a:close/>
              </a:path>
              <a:path w="2475865" h="1638300">
                <a:moveTo>
                  <a:pt x="2247519" y="1593850"/>
                </a:moveTo>
                <a:lnTo>
                  <a:pt x="2209419" y="1593850"/>
                </a:lnTo>
                <a:lnTo>
                  <a:pt x="2209419" y="1606550"/>
                </a:lnTo>
                <a:lnTo>
                  <a:pt x="2247519" y="1606550"/>
                </a:lnTo>
                <a:lnTo>
                  <a:pt x="2247519" y="1593850"/>
                </a:lnTo>
                <a:close/>
              </a:path>
              <a:path w="2475865" h="1638300">
                <a:moveTo>
                  <a:pt x="2298319" y="1593850"/>
                </a:moveTo>
                <a:lnTo>
                  <a:pt x="2260219" y="1593850"/>
                </a:lnTo>
                <a:lnTo>
                  <a:pt x="2260219" y="1606550"/>
                </a:lnTo>
                <a:lnTo>
                  <a:pt x="2298319" y="1606550"/>
                </a:lnTo>
                <a:lnTo>
                  <a:pt x="2298319" y="1593850"/>
                </a:lnTo>
                <a:close/>
              </a:path>
              <a:path w="2475865" h="1638300">
                <a:moveTo>
                  <a:pt x="2349119" y="1593850"/>
                </a:moveTo>
                <a:lnTo>
                  <a:pt x="2311019" y="1593850"/>
                </a:lnTo>
                <a:lnTo>
                  <a:pt x="2311019" y="1606550"/>
                </a:lnTo>
                <a:lnTo>
                  <a:pt x="2349119" y="1606550"/>
                </a:lnTo>
                <a:lnTo>
                  <a:pt x="2349119" y="1593850"/>
                </a:lnTo>
                <a:close/>
              </a:path>
              <a:path w="2475865" h="1638300">
                <a:moveTo>
                  <a:pt x="2399284" y="1562100"/>
                </a:moveTo>
                <a:lnTo>
                  <a:pt x="2399284" y="1638300"/>
                </a:lnTo>
                <a:lnTo>
                  <a:pt x="2462784" y="1606550"/>
                </a:lnTo>
                <a:lnTo>
                  <a:pt x="2399919" y="1606550"/>
                </a:lnTo>
                <a:lnTo>
                  <a:pt x="2399919" y="1593850"/>
                </a:lnTo>
                <a:lnTo>
                  <a:pt x="2462784" y="1593850"/>
                </a:lnTo>
                <a:lnTo>
                  <a:pt x="2399284" y="1562100"/>
                </a:lnTo>
                <a:close/>
              </a:path>
              <a:path w="2475865" h="1638300">
                <a:moveTo>
                  <a:pt x="2399284" y="1593850"/>
                </a:moveTo>
                <a:lnTo>
                  <a:pt x="2361819" y="1593850"/>
                </a:lnTo>
                <a:lnTo>
                  <a:pt x="2361819" y="1606550"/>
                </a:lnTo>
                <a:lnTo>
                  <a:pt x="2399284" y="1606550"/>
                </a:lnTo>
                <a:lnTo>
                  <a:pt x="2399284" y="1593850"/>
                </a:lnTo>
                <a:close/>
              </a:path>
              <a:path w="2475865" h="1638300">
                <a:moveTo>
                  <a:pt x="2462784" y="1593850"/>
                </a:moveTo>
                <a:lnTo>
                  <a:pt x="2399919" y="1593850"/>
                </a:lnTo>
                <a:lnTo>
                  <a:pt x="2399919" y="1606550"/>
                </a:lnTo>
                <a:lnTo>
                  <a:pt x="2462784" y="1606550"/>
                </a:lnTo>
                <a:lnTo>
                  <a:pt x="2475484" y="1600200"/>
                </a:lnTo>
                <a:lnTo>
                  <a:pt x="2462784" y="159385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83932" y="4975859"/>
            <a:ext cx="79375" cy="610870"/>
          </a:xfrm>
          <a:custGeom>
            <a:avLst/>
            <a:gdLst/>
            <a:ahLst/>
            <a:cxnLst/>
            <a:rect l="l" t="t" r="r" b="b"/>
            <a:pathLst>
              <a:path w="79375" h="610870">
                <a:moveTo>
                  <a:pt x="34374" y="76157"/>
                </a:moveTo>
                <a:lnTo>
                  <a:pt x="34290" y="101600"/>
                </a:lnTo>
                <a:lnTo>
                  <a:pt x="46990" y="101600"/>
                </a:lnTo>
                <a:lnTo>
                  <a:pt x="47074" y="76242"/>
                </a:lnTo>
                <a:lnTo>
                  <a:pt x="34374" y="76157"/>
                </a:lnTo>
                <a:close/>
              </a:path>
              <a:path w="79375" h="610870">
                <a:moveTo>
                  <a:pt x="72476" y="63500"/>
                </a:moveTo>
                <a:lnTo>
                  <a:pt x="47117" y="63500"/>
                </a:lnTo>
                <a:lnTo>
                  <a:pt x="47074" y="76242"/>
                </a:lnTo>
                <a:lnTo>
                  <a:pt x="78867" y="76454"/>
                </a:lnTo>
                <a:lnTo>
                  <a:pt x="72476" y="63500"/>
                </a:lnTo>
                <a:close/>
              </a:path>
              <a:path w="79375" h="610870">
                <a:moveTo>
                  <a:pt x="47117" y="63500"/>
                </a:moveTo>
                <a:lnTo>
                  <a:pt x="34417" y="63500"/>
                </a:lnTo>
                <a:lnTo>
                  <a:pt x="34374" y="76157"/>
                </a:lnTo>
                <a:lnTo>
                  <a:pt x="47074" y="76242"/>
                </a:lnTo>
                <a:lnTo>
                  <a:pt x="47117" y="63500"/>
                </a:lnTo>
                <a:close/>
              </a:path>
              <a:path w="79375" h="610870">
                <a:moveTo>
                  <a:pt x="41148" y="0"/>
                </a:moveTo>
                <a:lnTo>
                  <a:pt x="2667" y="75946"/>
                </a:lnTo>
                <a:lnTo>
                  <a:pt x="34374" y="76157"/>
                </a:lnTo>
                <a:lnTo>
                  <a:pt x="34417" y="63500"/>
                </a:lnTo>
                <a:lnTo>
                  <a:pt x="72476" y="63500"/>
                </a:lnTo>
                <a:lnTo>
                  <a:pt x="41148" y="0"/>
                </a:lnTo>
                <a:close/>
              </a:path>
              <a:path w="79375" h="610870">
                <a:moveTo>
                  <a:pt x="46863" y="114300"/>
                </a:moveTo>
                <a:lnTo>
                  <a:pt x="34163" y="114300"/>
                </a:lnTo>
                <a:lnTo>
                  <a:pt x="33909" y="152400"/>
                </a:lnTo>
                <a:lnTo>
                  <a:pt x="46609" y="152400"/>
                </a:lnTo>
                <a:lnTo>
                  <a:pt x="46863" y="114300"/>
                </a:lnTo>
                <a:close/>
              </a:path>
              <a:path w="79375" h="610870">
                <a:moveTo>
                  <a:pt x="46609" y="165100"/>
                </a:moveTo>
                <a:lnTo>
                  <a:pt x="33909" y="165100"/>
                </a:lnTo>
                <a:lnTo>
                  <a:pt x="33655" y="203200"/>
                </a:lnTo>
                <a:lnTo>
                  <a:pt x="46355" y="203200"/>
                </a:lnTo>
                <a:lnTo>
                  <a:pt x="46609" y="165100"/>
                </a:lnTo>
                <a:close/>
              </a:path>
              <a:path w="79375" h="610870">
                <a:moveTo>
                  <a:pt x="46228" y="215900"/>
                </a:moveTo>
                <a:lnTo>
                  <a:pt x="33528" y="215900"/>
                </a:lnTo>
                <a:lnTo>
                  <a:pt x="33401" y="254000"/>
                </a:lnTo>
                <a:lnTo>
                  <a:pt x="46101" y="254000"/>
                </a:lnTo>
                <a:lnTo>
                  <a:pt x="46228" y="215900"/>
                </a:lnTo>
                <a:close/>
              </a:path>
              <a:path w="79375" h="610870">
                <a:moveTo>
                  <a:pt x="45974" y="266700"/>
                </a:moveTo>
                <a:lnTo>
                  <a:pt x="33274" y="266700"/>
                </a:lnTo>
                <a:lnTo>
                  <a:pt x="33147" y="304800"/>
                </a:lnTo>
                <a:lnTo>
                  <a:pt x="45847" y="304800"/>
                </a:lnTo>
                <a:lnTo>
                  <a:pt x="45974" y="266700"/>
                </a:lnTo>
                <a:close/>
              </a:path>
              <a:path w="79375" h="610870">
                <a:moveTo>
                  <a:pt x="45720" y="317500"/>
                </a:moveTo>
                <a:lnTo>
                  <a:pt x="33020" y="317500"/>
                </a:lnTo>
                <a:lnTo>
                  <a:pt x="32766" y="355600"/>
                </a:lnTo>
                <a:lnTo>
                  <a:pt x="45466" y="355600"/>
                </a:lnTo>
                <a:lnTo>
                  <a:pt x="45720" y="317500"/>
                </a:lnTo>
                <a:close/>
              </a:path>
              <a:path w="79375" h="610870">
                <a:moveTo>
                  <a:pt x="45466" y="368300"/>
                </a:moveTo>
                <a:lnTo>
                  <a:pt x="32766" y="368300"/>
                </a:lnTo>
                <a:lnTo>
                  <a:pt x="32512" y="406400"/>
                </a:lnTo>
                <a:lnTo>
                  <a:pt x="45212" y="406400"/>
                </a:lnTo>
                <a:lnTo>
                  <a:pt x="45466" y="368300"/>
                </a:lnTo>
                <a:close/>
              </a:path>
              <a:path w="79375" h="610870">
                <a:moveTo>
                  <a:pt x="45085" y="419100"/>
                </a:moveTo>
                <a:lnTo>
                  <a:pt x="32385" y="419100"/>
                </a:lnTo>
                <a:lnTo>
                  <a:pt x="32258" y="457200"/>
                </a:lnTo>
                <a:lnTo>
                  <a:pt x="44958" y="457200"/>
                </a:lnTo>
                <a:lnTo>
                  <a:pt x="45085" y="419100"/>
                </a:lnTo>
                <a:close/>
              </a:path>
              <a:path w="79375" h="610870">
                <a:moveTo>
                  <a:pt x="44831" y="469900"/>
                </a:moveTo>
                <a:lnTo>
                  <a:pt x="32131" y="469900"/>
                </a:lnTo>
                <a:lnTo>
                  <a:pt x="32004" y="508000"/>
                </a:lnTo>
                <a:lnTo>
                  <a:pt x="44704" y="508000"/>
                </a:lnTo>
                <a:lnTo>
                  <a:pt x="44831" y="469900"/>
                </a:lnTo>
                <a:close/>
              </a:path>
              <a:path w="79375" h="610870">
                <a:moveTo>
                  <a:pt x="0" y="534162"/>
                </a:moveTo>
                <a:lnTo>
                  <a:pt x="37719" y="610616"/>
                </a:lnTo>
                <a:lnTo>
                  <a:pt x="69840" y="547116"/>
                </a:lnTo>
                <a:lnTo>
                  <a:pt x="44450" y="547116"/>
                </a:lnTo>
                <a:lnTo>
                  <a:pt x="31750" y="546989"/>
                </a:lnTo>
                <a:lnTo>
                  <a:pt x="31811" y="534321"/>
                </a:lnTo>
                <a:lnTo>
                  <a:pt x="0" y="534162"/>
                </a:lnTo>
                <a:close/>
              </a:path>
              <a:path w="79375" h="610870">
                <a:moveTo>
                  <a:pt x="31811" y="534321"/>
                </a:moveTo>
                <a:lnTo>
                  <a:pt x="31750" y="546989"/>
                </a:lnTo>
                <a:lnTo>
                  <a:pt x="44450" y="547116"/>
                </a:lnTo>
                <a:lnTo>
                  <a:pt x="44511" y="534384"/>
                </a:lnTo>
                <a:lnTo>
                  <a:pt x="31811" y="534321"/>
                </a:lnTo>
                <a:close/>
              </a:path>
              <a:path w="79375" h="610870">
                <a:moveTo>
                  <a:pt x="44511" y="534384"/>
                </a:moveTo>
                <a:lnTo>
                  <a:pt x="44450" y="547116"/>
                </a:lnTo>
                <a:lnTo>
                  <a:pt x="69840" y="547116"/>
                </a:lnTo>
                <a:lnTo>
                  <a:pt x="76200" y="534543"/>
                </a:lnTo>
                <a:lnTo>
                  <a:pt x="44511" y="534384"/>
                </a:lnTo>
                <a:close/>
              </a:path>
              <a:path w="79375" h="610870">
                <a:moveTo>
                  <a:pt x="44577" y="520700"/>
                </a:moveTo>
                <a:lnTo>
                  <a:pt x="31877" y="520700"/>
                </a:lnTo>
                <a:lnTo>
                  <a:pt x="31811" y="534321"/>
                </a:lnTo>
                <a:lnTo>
                  <a:pt x="44511" y="534384"/>
                </a:lnTo>
                <a:lnTo>
                  <a:pt x="44577" y="52070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612380" y="2735579"/>
            <a:ext cx="771525" cy="463550"/>
          </a:xfrm>
          <a:custGeom>
            <a:avLst/>
            <a:gdLst/>
            <a:ahLst/>
            <a:cxnLst/>
            <a:rect l="l" t="t" r="r" b="b"/>
            <a:pathLst>
              <a:path w="771525" h="463550">
                <a:moveTo>
                  <a:pt x="693928" y="0"/>
                </a:moveTo>
                <a:lnTo>
                  <a:pt x="68433" y="493"/>
                </a:lnTo>
                <a:lnTo>
                  <a:pt x="29848" y="16213"/>
                </a:lnTo>
                <a:lnTo>
                  <a:pt x="5274" y="49091"/>
                </a:lnTo>
                <a:lnTo>
                  <a:pt x="0" y="77215"/>
                </a:lnTo>
                <a:lnTo>
                  <a:pt x="493" y="394862"/>
                </a:lnTo>
                <a:lnTo>
                  <a:pt x="16213" y="433447"/>
                </a:lnTo>
                <a:lnTo>
                  <a:pt x="49091" y="458021"/>
                </a:lnTo>
                <a:lnTo>
                  <a:pt x="77216" y="463295"/>
                </a:lnTo>
                <a:lnTo>
                  <a:pt x="702710" y="462802"/>
                </a:lnTo>
                <a:lnTo>
                  <a:pt x="741295" y="447082"/>
                </a:lnTo>
                <a:lnTo>
                  <a:pt x="765869" y="414204"/>
                </a:lnTo>
                <a:lnTo>
                  <a:pt x="771144" y="386079"/>
                </a:lnTo>
                <a:lnTo>
                  <a:pt x="770650" y="68433"/>
                </a:lnTo>
                <a:lnTo>
                  <a:pt x="754930" y="29848"/>
                </a:lnTo>
                <a:lnTo>
                  <a:pt x="722052" y="5274"/>
                </a:lnTo>
                <a:lnTo>
                  <a:pt x="693928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612380" y="2735579"/>
            <a:ext cx="771525" cy="463550"/>
          </a:xfrm>
          <a:custGeom>
            <a:avLst/>
            <a:gdLst/>
            <a:ahLst/>
            <a:cxnLst/>
            <a:rect l="l" t="t" r="r" b="b"/>
            <a:pathLst>
              <a:path w="771525" h="463550">
                <a:moveTo>
                  <a:pt x="0" y="77215"/>
                </a:moveTo>
                <a:lnTo>
                  <a:pt x="11493" y="36641"/>
                </a:lnTo>
                <a:lnTo>
                  <a:pt x="41485" y="8734"/>
                </a:lnTo>
                <a:lnTo>
                  <a:pt x="693928" y="0"/>
                </a:lnTo>
                <a:lnTo>
                  <a:pt x="708444" y="1360"/>
                </a:lnTo>
                <a:lnTo>
                  <a:pt x="745544" y="19767"/>
                </a:lnTo>
                <a:lnTo>
                  <a:pt x="767732" y="54430"/>
                </a:lnTo>
                <a:lnTo>
                  <a:pt x="771144" y="386079"/>
                </a:lnTo>
                <a:lnTo>
                  <a:pt x="769783" y="400596"/>
                </a:lnTo>
                <a:lnTo>
                  <a:pt x="751376" y="437696"/>
                </a:lnTo>
                <a:lnTo>
                  <a:pt x="716713" y="459884"/>
                </a:lnTo>
                <a:lnTo>
                  <a:pt x="77216" y="463295"/>
                </a:lnTo>
                <a:lnTo>
                  <a:pt x="62699" y="461935"/>
                </a:lnTo>
                <a:lnTo>
                  <a:pt x="25599" y="443528"/>
                </a:lnTo>
                <a:lnTo>
                  <a:pt x="3411" y="408865"/>
                </a:lnTo>
                <a:lnTo>
                  <a:pt x="0" y="77215"/>
                </a:lnTo>
                <a:close/>
              </a:path>
            </a:pathLst>
          </a:custGeom>
          <a:ln w="6095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750175" y="2835910"/>
            <a:ext cx="481330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 marR="5080" indent="-59055" algn="ctr">
              <a:lnSpc>
                <a:spcPct val="100000"/>
              </a:lnSpc>
            </a:pPr>
            <a:r>
              <a:rPr lang="en-US" sz="5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Rule Discovery &amp;</a:t>
            </a:r>
            <a:r>
              <a:rPr sz="5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5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Execution </a:t>
            </a: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oc</a:t>
            </a:r>
            <a:r>
              <a:rPr sz="5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5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598410" y="2180590"/>
            <a:ext cx="784860" cy="10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70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Service Pr</a:t>
            </a:r>
            <a:r>
              <a:rPr sz="70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7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66846" y="2620772"/>
            <a:ext cx="71628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log</a:t>
            </a:r>
            <a:r>
              <a:rPr sz="700" b="1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12611" y="1119379"/>
            <a:ext cx="10128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UI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280017" y="1103758"/>
            <a:ext cx="57912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elo</a:t>
            </a:r>
            <a:r>
              <a:rPr sz="7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UI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77711" y="4803647"/>
            <a:ext cx="2091055" cy="178435"/>
          </a:xfrm>
          <a:prstGeom prst="rect">
            <a:avLst/>
          </a:prstGeom>
          <a:solidFill>
            <a:srgbClr val="FFB06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7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00" b="1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606546" y="1048386"/>
            <a:ext cx="414655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</a:pPr>
            <a:r>
              <a:rPr sz="700" b="1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log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UI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322434" y="3007869"/>
            <a:ext cx="471170" cy="32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</a:pPr>
            <a:r>
              <a:rPr sz="7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el</a:t>
            </a:r>
            <a:r>
              <a:rPr sz="7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os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7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904478" y="3658997"/>
            <a:ext cx="1064895" cy="10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lang="en-US"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ion</a:t>
            </a:r>
            <a:r>
              <a:rPr sz="700" b="1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849868" y="3848100"/>
            <a:ext cx="1149350" cy="230832"/>
          </a:xfrm>
          <a:prstGeom prst="rect">
            <a:avLst/>
          </a:prstGeom>
          <a:solidFill>
            <a:srgbClr val="FF7C00"/>
          </a:solidFill>
          <a:ln w="6096">
            <a:solidFill>
              <a:srgbClr val="3737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endParaRPr lang="en-US" altLang="zh-CN" sz="500" dirty="0">
              <a:solidFill>
                <a:srgbClr val="FFFFFF"/>
              </a:solidFill>
              <a:latin typeface="华文细黑"/>
              <a:cs typeface="华文细黑"/>
            </a:endParaRPr>
          </a:p>
          <a:p>
            <a:pPr marL="332740">
              <a:lnSpc>
                <a:spcPct val="100000"/>
              </a:lnSpc>
            </a:pP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Pr</a:t>
            </a:r>
            <a:r>
              <a:rPr sz="500" spc="5" dirty="0">
                <a:solidFill>
                  <a:srgbClr val="FFFFFF"/>
                </a:solidFill>
                <a:latin typeface="华文细黑"/>
                <a:cs typeface="华文细黑"/>
              </a:rPr>
              <a:t>o</a:t>
            </a:r>
            <a:r>
              <a:rPr sz="500" spc="-5" dirty="0">
                <a:solidFill>
                  <a:srgbClr val="FFFFFF"/>
                </a:solidFill>
                <a:latin typeface="华文细黑"/>
                <a:cs typeface="华文细黑"/>
              </a:rPr>
              <a:t>f</a:t>
            </a:r>
            <a:r>
              <a:rPr sz="500" spc="5" dirty="0">
                <a:solidFill>
                  <a:srgbClr val="FFFFFF"/>
                </a:solidFill>
                <a:latin typeface="华文细黑"/>
                <a:cs typeface="华文细黑"/>
              </a:rPr>
              <a:t>ili</a:t>
            </a:r>
            <a:r>
              <a:rPr sz="500" spc="-10" dirty="0">
                <a:solidFill>
                  <a:srgbClr val="FFFFFF"/>
                </a:solidFill>
                <a:latin typeface="华文细黑"/>
                <a:cs typeface="华文细黑"/>
              </a:rPr>
              <a:t>n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g</a:t>
            </a:r>
            <a:r>
              <a:rPr sz="500" spc="-20" dirty="0">
                <a:solidFill>
                  <a:srgbClr val="FFFFFF"/>
                </a:solidFill>
                <a:latin typeface="华文细黑"/>
                <a:cs typeface="华文细黑"/>
              </a:rPr>
              <a:t> 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S</a:t>
            </a:r>
            <a:r>
              <a:rPr sz="500" spc="-5" dirty="0">
                <a:solidFill>
                  <a:srgbClr val="FFFFFF"/>
                </a:solidFill>
                <a:latin typeface="华文细黑"/>
                <a:cs typeface="华文细黑"/>
              </a:rPr>
              <a:t>e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r</a:t>
            </a:r>
            <a:r>
              <a:rPr sz="500" spc="5" dirty="0">
                <a:solidFill>
                  <a:srgbClr val="FFFFFF"/>
                </a:solidFill>
                <a:latin typeface="华文细黑"/>
                <a:cs typeface="华文细黑"/>
              </a:rPr>
              <a:t>vi</a:t>
            </a:r>
            <a:r>
              <a:rPr sz="500" spc="-5" dirty="0">
                <a:solidFill>
                  <a:srgbClr val="FFFFFF"/>
                </a:solidFill>
                <a:latin typeface="华文细黑"/>
                <a:cs typeface="华文细黑"/>
              </a:rPr>
              <a:t>c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e</a:t>
            </a:r>
            <a:endParaRPr lang="en-US" altLang="zh-CN" sz="500" dirty="0">
              <a:solidFill>
                <a:srgbClr val="FFFFFF"/>
              </a:solidFill>
              <a:latin typeface="华文细黑"/>
              <a:cs typeface="华文细黑"/>
            </a:endParaRPr>
          </a:p>
          <a:p>
            <a:pPr marL="332740">
              <a:lnSpc>
                <a:spcPct val="100000"/>
              </a:lnSpc>
            </a:pPr>
            <a:endParaRPr sz="500" dirty="0">
              <a:latin typeface="华文细黑"/>
              <a:cs typeface="华文细黑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849868" y="4194047"/>
            <a:ext cx="1143000" cy="230832"/>
          </a:xfrm>
          <a:prstGeom prst="rect">
            <a:avLst/>
          </a:prstGeom>
          <a:solidFill>
            <a:srgbClr val="FF7C00"/>
          </a:solidFill>
          <a:ln w="6096">
            <a:solidFill>
              <a:srgbClr val="37373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340">
              <a:lnSpc>
                <a:spcPct val="100000"/>
              </a:lnSpc>
            </a:pPr>
            <a:endParaRPr lang="en-US" altLang="zh-CN" sz="500" spc="-20" dirty="0">
              <a:solidFill>
                <a:srgbClr val="FFFFFF"/>
              </a:solidFill>
              <a:latin typeface="华文细黑"/>
              <a:cs typeface="华文细黑"/>
            </a:endParaRPr>
          </a:p>
          <a:p>
            <a:pPr marL="307340">
              <a:lnSpc>
                <a:spcPct val="100000"/>
              </a:lnSpc>
            </a:pPr>
            <a:r>
              <a:rPr sz="500" spc="-20" dirty="0">
                <a:solidFill>
                  <a:srgbClr val="FFFFFF"/>
                </a:solidFill>
                <a:latin typeface="华文细黑"/>
                <a:cs typeface="华文细黑"/>
              </a:rPr>
              <a:t>M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app</a:t>
            </a:r>
            <a:r>
              <a:rPr sz="500" spc="5" dirty="0">
                <a:solidFill>
                  <a:srgbClr val="FFFFFF"/>
                </a:solidFill>
                <a:latin typeface="华文细黑"/>
                <a:cs typeface="华文细黑"/>
              </a:rPr>
              <a:t>i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ng</a:t>
            </a:r>
            <a:r>
              <a:rPr sz="500" spc="-20" dirty="0">
                <a:solidFill>
                  <a:srgbClr val="FFFFFF"/>
                </a:solidFill>
                <a:latin typeface="华文细黑"/>
                <a:cs typeface="华文细黑"/>
              </a:rPr>
              <a:t> 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S</a:t>
            </a:r>
            <a:r>
              <a:rPr sz="500" spc="-5" dirty="0">
                <a:solidFill>
                  <a:srgbClr val="FFFFFF"/>
                </a:solidFill>
                <a:latin typeface="华文细黑"/>
                <a:cs typeface="华文细黑"/>
              </a:rPr>
              <a:t>e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r</a:t>
            </a:r>
            <a:r>
              <a:rPr sz="500" spc="5" dirty="0">
                <a:solidFill>
                  <a:srgbClr val="FFFFFF"/>
                </a:solidFill>
                <a:latin typeface="华文细黑"/>
                <a:cs typeface="华文细黑"/>
              </a:rPr>
              <a:t>vi</a:t>
            </a:r>
            <a:r>
              <a:rPr sz="500" spc="-5" dirty="0">
                <a:solidFill>
                  <a:srgbClr val="FFFFFF"/>
                </a:solidFill>
                <a:latin typeface="华文细黑"/>
                <a:cs typeface="华文细黑"/>
              </a:rPr>
              <a:t>c</a:t>
            </a:r>
            <a:r>
              <a:rPr sz="500" dirty="0">
                <a:solidFill>
                  <a:srgbClr val="FFFFFF"/>
                </a:solidFill>
                <a:latin typeface="华文细黑"/>
                <a:cs typeface="华文细黑"/>
              </a:rPr>
              <a:t>e</a:t>
            </a:r>
            <a:endParaRPr lang="en-US" altLang="zh-CN" sz="500" dirty="0">
              <a:solidFill>
                <a:srgbClr val="FFFFFF"/>
              </a:solidFill>
              <a:latin typeface="华文细黑"/>
              <a:cs typeface="华文细黑"/>
            </a:endParaRPr>
          </a:p>
          <a:p>
            <a:pPr marL="307340">
              <a:lnSpc>
                <a:spcPct val="100000"/>
              </a:lnSpc>
            </a:pPr>
            <a:endParaRPr sz="500" dirty="0">
              <a:latin typeface="华文细黑"/>
              <a:cs typeface="华文细黑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598410" y="2057400"/>
            <a:ext cx="909955" cy="10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ion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113901" y="2409698"/>
            <a:ext cx="254000" cy="24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160" algn="just">
              <a:lnSpc>
                <a:spcPct val="100000"/>
              </a:lnSpc>
            </a:pP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My</a:t>
            </a:r>
            <a:r>
              <a:rPr sz="5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L/ Orac</a:t>
            </a:r>
            <a:r>
              <a:rPr sz="5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e/ MariaDB</a:t>
            </a:r>
            <a:endParaRPr sz="5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60232" y="2545079"/>
            <a:ext cx="76835" cy="190500"/>
          </a:xfrm>
          <a:custGeom>
            <a:avLst/>
            <a:gdLst/>
            <a:ahLst/>
            <a:cxnLst/>
            <a:rect l="l" t="t" r="r" b="b"/>
            <a:pathLst>
              <a:path w="76834" h="190500">
                <a:moveTo>
                  <a:pt x="31919" y="76178"/>
                </a:moveTo>
                <a:lnTo>
                  <a:pt x="31749" y="101600"/>
                </a:lnTo>
                <a:lnTo>
                  <a:pt x="44449" y="101600"/>
                </a:lnTo>
                <a:lnTo>
                  <a:pt x="44619" y="76221"/>
                </a:lnTo>
                <a:lnTo>
                  <a:pt x="31919" y="76178"/>
                </a:lnTo>
                <a:close/>
              </a:path>
              <a:path w="76834" h="190500">
                <a:moveTo>
                  <a:pt x="69988" y="63500"/>
                </a:moveTo>
                <a:lnTo>
                  <a:pt x="44703" y="63500"/>
                </a:lnTo>
                <a:lnTo>
                  <a:pt x="44619" y="76221"/>
                </a:lnTo>
                <a:lnTo>
                  <a:pt x="76326" y="76327"/>
                </a:lnTo>
                <a:lnTo>
                  <a:pt x="69988" y="63500"/>
                </a:lnTo>
                <a:close/>
              </a:path>
              <a:path w="76834" h="190500">
                <a:moveTo>
                  <a:pt x="44703" y="63500"/>
                </a:moveTo>
                <a:lnTo>
                  <a:pt x="32003" y="63500"/>
                </a:lnTo>
                <a:lnTo>
                  <a:pt x="31919" y="76178"/>
                </a:lnTo>
                <a:lnTo>
                  <a:pt x="44619" y="76221"/>
                </a:lnTo>
                <a:lnTo>
                  <a:pt x="44703" y="63500"/>
                </a:lnTo>
                <a:close/>
              </a:path>
              <a:path w="76834" h="190500">
                <a:moveTo>
                  <a:pt x="38607" y="0"/>
                </a:moveTo>
                <a:lnTo>
                  <a:pt x="126" y="76073"/>
                </a:lnTo>
                <a:lnTo>
                  <a:pt x="31919" y="76178"/>
                </a:lnTo>
                <a:lnTo>
                  <a:pt x="32003" y="63500"/>
                </a:lnTo>
                <a:lnTo>
                  <a:pt x="69988" y="63500"/>
                </a:lnTo>
                <a:lnTo>
                  <a:pt x="38607" y="0"/>
                </a:lnTo>
                <a:close/>
              </a:path>
              <a:path w="76834" h="190500">
                <a:moveTo>
                  <a:pt x="0" y="113918"/>
                </a:moveTo>
                <a:lnTo>
                  <a:pt x="37718" y="190246"/>
                </a:lnTo>
                <a:lnTo>
                  <a:pt x="69829" y="126873"/>
                </a:lnTo>
                <a:lnTo>
                  <a:pt x="44322" y="126873"/>
                </a:lnTo>
                <a:lnTo>
                  <a:pt x="31622" y="126746"/>
                </a:lnTo>
                <a:lnTo>
                  <a:pt x="31749" y="114300"/>
                </a:lnTo>
                <a:lnTo>
                  <a:pt x="76199" y="114300"/>
                </a:lnTo>
                <a:lnTo>
                  <a:pt x="0" y="113918"/>
                </a:lnTo>
                <a:close/>
              </a:path>
              <a:path w="76834" h="190500">
                <a:moveTo>
                  <a:pt x="44449" y="114300"/>
                </a:moveTo>
                <a:lnTo>
                  <a:pt x="31749" y="114300"/>
                </a:lnTo>
                <a:lnTo>
                  <a:pt x="31622" y="126746"/>
                </a:lnTo>
                <a:lnTo>
                  <a:pt x="44322" y="126873"/>
                </a:lnTo>
                <a:lnTo>
                  <a:pt x="44449" y="114300"/>
                </a:lnTo>
                <a:close/>
              </a:path>
              <a:path w="76834" h="190500">
                <a:moveTo>
                  <a:pt x="76199" y="114300"/>
                </a:moveTo>
                <a:lnTo>
                  <a:pt x="44449" y="114300"/>
                </a:lnTo>
                <a:lnTo>
                  <a:pt x="44322" y="126873"/>
                </a:lnTo>
                <a:lnTo>
                  <a:pt x="69829" y="126873"/>
                </a:lnTo>
                <a:lnTo>
                  <a:pt x="76199" y="11430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59852" y="3198876"/>
            <a:ext cx="894080" cy="1087755"/>
          </a:xfrm>
          <a:custGeom>
            <a:avLst/>
            <a:gdLst/>
            <a:ahLst/>
            <a:cxnLst/>
            <a:rect l="l" t="t" r="r" b="b"/>
            <a:pathLst>
              <a:path w="894079" h="1087754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894079" h="10877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894079" h="10877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894079" h="1087754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894079" h="1087754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894079" h="1087754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894079" h="1087754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894079" h="1087754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894079" h="1087754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894079" h="1087754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894079" h="1087754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894079" h="1087754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894079" h="1087754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894079" h="1087754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894079" h="1087754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894079" h="1087754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894079" h="1087754">
                <a:moveTo>
                  <a:pt x="44450" y="774700"/>
                </a:moveTo>
                <a:lnTo>
                  <a:pt x="31750" y="774700"/>
                </a:lnTo>
                <a:lnTo>
                  <a:pt x="31750" y="812800"/>
                </a:lnTo>
                <a:lnTo>
                  <a:pt x="44450" y="812800"/>
                </a:lnTo>
                <a:lnTo>
                  <a:pt x="44450" y="774700"/>
                </a:lnTo>
                <a:close/>
              </a:path>
              <a:path w="894079" h="1087754">
                <a:moveTo>
                  <a:pt x="44450" y="825500"/>
                </a:moveTo>
                <a:lnTo>
                  <a:pt x="31750" y="825500"/>
                </a:lnTo>
                <a:lnTo>
                  <a:pt x="31750" y="863600"/>
                </a:lnTo>
                <a:lnTo>
                  <a:pt x="44450" y="863600"/>
                </a:lnTo>
                <a:lnTo>
                  <a:pt x="44450" y="825500"/>
                </a:lnTo>
                <a:close/>
              </a:path>
              <a:path w="894079" h="1087754">
                <a:moveTo>
                  <a:pt x="44450" y="876300"/>
                </a:moveTo>
                <a:lnTo>
                  <a:pt x="31750" y="8763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76300"/>
                </a:lnTo>
                <a:close/>
              </a:path>
              <a:path w="894079" h="1087754">
                <a:moveTo>
                  <a:pt x="44450" y="927100"/>
                </a:moveTo>
                <a:lnTo>
                  <a:pt x="31750" y="9271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27100"/>
                </a:lnTo>
                <a:close/>
              </a:path>
              <a:path w="894079" h="1087754">
                <a:moveTo>
                  <a:pt x="44450" y="977900"/>
                </a:moveTo>
                <a:lnTo>
                  <a:pt x="31750" y="977900"/>
                </a:lnTo>
                <a:lnTo>
                  <a:pt x="31750" y="1016000"/>
                </a:lnTo>
                <a:lnTo>
                  <a:pt x="44450" y="1016000"/>
                </a:lnTo>
                <a:lnTo>
                  <a:pt x="44450" y="977900"/>
                </a:lnTo>
                <a:close/>
              </a:path>
              <a:path w="894079" h="1087754">
                <a:moveTo>
                  <a:pt x="44450" y="1028700"/>
                </a:moveTo>
                <a:lnTo>
                  <a:pt x="31750" y="1028700"/>
                </a:lnTo>
                <a:lnTo>
                  <a:pt x="31750" y="1055878"/>
                </a:lnTo>
                <a:lnTo>
                  <a:pt x="55371" y="1055878"/>
                </a:lnTo>
                <a:lnTo>
                  <a:pt x="55371" y="1049528"/>
                </a:lnTo>
                <a:lnTo>
                  <a:pt x="44450" y="1049528"/>
                </a:lnTo>
                <a:lnTo>
                  <a:pt x="38100" y="1043178"/>
                </a:lnTo>
                <a:lnTo>
                  <a:pt x="44450" y="1043178"/>
                </a:lnTo>
                <a:lnTo>
                  <a:pt x="44450" y="1028700"/>
                </a:lnTo>
                <a:close/>
              </a:path>
              <a:path w="894079" h="1087754">
                <a:moveTo>
                  <a:pt x="44450" y="1043178"/>
                </a:moveTo>
                <a:lnTo>
                  <a:pt x="38100" y="1043178"/>
                </a:lnTo>
                <a:lnTo>
                  <a:pt x="44450" y="1049528"/>
                </a:lnTo>
                <a:lnTo>
                  <a:pt x="44450" y="1043178"/>
                </a:lnTo>
                <a:close/>
              </a:path>
              <a:path w="894079" h="1087754">
                <a:moveTo>
                  <a:pt x="55371" y="1043178"/>
                </a:moveTo>
                <a:lnTo>
                  <a:pt x="44450" y="1043178"/>
                </a:lnTo>
                <a:lnTo>
                  <a:pt x="44450" y="1049528"/>
                </a:lnTo>
                <a:lnTo>
                  <a:pt x="55371" y="1049528"/>
                </a:lnTo>
                <a:lnTo>
                  <a:pt x="55371" y="1043178"/>
                </a:lnTo>
                <a:close/>
              </a:path>
              <a:path w="894079" h="1087754">
                <a:moveTo>
                  <a:pt x="106172" y="1043178"/>
                </a:moveTo>
                <a:lnTo>
                  <a:pt x="68072" y="1043178"/>
                </a:lnTo>
                <a:lnTo>
                  <a:pt x="68072" y="1055878"/>
                </a:lnTo>
                <a:lnTo>
                  <a:pt x="106172" y="1055878"/>
                </a:lnTo>
                <a:lnTo>
                  <a:pt x="106172" y="1043178"/>
                </a:lnTo>
                <a:close/>
              </a:path>
              <a:path w="894079" h="1087754">
                <a:moveTo>
                  <a:pt x="156972" y="1043178"/>
                </a:moveTo>
                <a:lnTo>
                  <a:pt x="118872" y="1043178"/>
                </a:lnTo>
                <a:lnTo>
                  <a:pt x="118872" y="1055878"/>
                </a:lnTo>
                <a:lnTo>
                  <a:pt x="156972" y="1055878"/>
                </a:lnTo>
                <a:lnTo>
                  <a:pt x="156972" y="1043178"/>
                </a:lnTo>
                <a:close/>
              </a:path>
              <a:path w="894079" h="1087754">
                <a:moveTo>
                  <a:pt x="207772" y="1043178"/>
                </a:moveTo>
                <a:lnTo>
                  <a:pt x="169672" y="1043178"/>
                </a:lnTo>
                <a:lnTo>
                  <a:pt x="169672" y="1055878"/>
                </a:lnTo>
                <a:lnTo>
                  <a:pt x="207772" y="1055878"/>
                </a:lnTo>
                <a:lnTo>
                  <a:pt x="207772" y="1043178"/>
                </a:lnTo>
                <a:close/>
              </a:path>
              <a:path w="894079" h="1087754">
                <a:moveTo>
                  <a:pt x="258572" y="1043178"/>
                </a:moveTo>
                <a:lnTo>
                  <a:pt x="220472" y="1043178"/>
                </a:lnTo>
                <a:lnTo>
                  <a:pt x="220472" y="1055878"/>
                </a:lnTo>
                <a:lnTo>
                  <a:pt x="258572" y="1055878"/>
                </a:lnTo>
                <a:lnTo>
                  <a:pt x="258572" y="1043178"/>
                </a:lnTo>
                <a:close/>
              </a:path>
              <a:path w="894079" h="1087754">
                <a:moveTo>
                  <a:pt x="309372" y="1043178"/>
                </a:moveTo>
                <a:lnTo>
                  <a:pt x="271272" y="1043178"/>
                </a:lnTo>
                <a:lnTo>
                  <a:pt x="271272" y="1055878"/>
                </a:lnTo>
                <a:lnTo>
                  <a:pt x="309372" y="1055878"/>
                </a:lnTo>
                <a:lnTo>
                  <a:pt x="309372" y="1043178"/>
                </a:lnTo>
                <a:close/>
              </a:path>
              <a:path w="894079" h="1087754">
                <a:moveTo>
                  <a:pt x="360172" y="1043178"/>
                </a:moveTo>
                <a:lnTo>
                  <a:pt x="322072" y="1043178"/>
                </a:lnTo>
                <a:lnTo>
                  <a:pt x="322072" y="1055878"/>
                </a:lnTo>
                <a:lnTo>
                  <a:pt x="360172" y="1055878"/>
                </a:lnTo>
                <a:lnTo>
                  <a:pt x="360172" y="1043178"/>
                </a:lnTo>
                <a:close/>
              </a:path>
              <a:path w="894079" h="1087754">
                <a:moveTo>
                  <a:pt x="410972" y="1043178"/>
                </a:moveTo>
                <a:lnTo>
                  <a:pt x="372872" y="1043178"/>
                </a:lnTo>
                <a:lnTo>
                  <a:pt x="372872" y="1055878"/>
                </a:lnTo>
                <a:lnTo>
                  <a:pt x="410972" y="1055878"/>
                </a:lnTo>
                <a:lnTo>
                  <a:pt x="410972" y="1043178"/>
                </a:lnTo>
                <a:close/>
              </a:path>
              <a:path w="894079" h="1087754">
                <a:moveTo>
                  <a:pt x="461772" y="1043178"/>
                </a:moveTo>
                <a:lnTo>
                  <a:pt x="423672" y="1043178"/>
                </a:lnTo>
                <a:lnTo>
                  <a:pt x="423672" y="1055878"/>
                </a:lnTo>
                <a:lnTo>
                  <a:pt x="461772" y="1055878"/>
                </a:lnTo>
                <a:lnTo>
                  <a:pt x="461772" y="1043178"/>
                </a:lnTo>
                <a:close/>
              </a:path>
              <a:path w="894079" h="1087754">
                <a:moveTo>
                  <a:pt x="512572" y="1043178"/>
                </a:moveTo>
                <a:lnTo>
                  <a:pt x="474472" y="1043178"/>
                </a:lnTo>
                <a:lnTo>
                  <a:pt x="474472" y="1055878"/>
                </a:lnTo>
                <a:lnTo>
                  <a:pt x="512572" y="1055878"/>
                </a:lnTo>
                <a:lnTo>
                  <a:pt x="512572" y="1043178"/>
                </a:lnTo>
                <a:close/>
              </a:path>
              <a:path w="894079" h="1087754">
                <a:moveTo>
                  <a:pt x="563372" y="1043178"/>
                </a:moveTo>
                <a:lnTo>
                  <a:pt x="525272" y="1043178"/>
                </a:lnTo>
                <a:lnTo>
                  <a:pt x="525272" y="1055878"/>
                </a:lnTo>
                <a:lnTo>
                  <a:pt x="563372" y="1055878"/>
                </a:lnTo>
                <a:lnTo>
                  <a:pt x="563372" y="1043178"/>
                </a:lnTo>
                <a:close/>
              </a:path>
              <a:path w="894079" h="1087754">
                <a:moveTo>
                  <a:pt x="614172" y="1043178"/>
                </a:moveTo>
                <a:lnTo>
                  <a:pt x="576072" y="1043178"/>
                </a:lnTo>
                <a:lnTo>
                  <a:pt x="576072" y="1055878"/>
                </a:lnTo>
                <a:lnTo>
                  <a:pt x="614172" y="1055878"/>
                </a:lnTo>
                <a:lnTo>
                  <a:pt x="614172" y="1043178"/>
                </a:lnTo>
                <a:close/>
              </a:path>
              <a:path w="894079" h="1087754">
                <a:moveTo>
                  <a:pt x="664972" y="1043178"/>
                </a:moveTo>
                <a:lnTo>
                  <a:pt x="626872" y="1043178"/>
                </a:lnTo>
                <a:lnTo>
                  <a:pt x="626872" y="1055878"/>
                </a:lnTo>
                <a:lnTo>
                  <a:pt x="664972" y="1055878"/>
                </a:lnTo>
                <a:lnTo>
                  <a:pt x="664972" y="1043178"/>
                </a:lnTo>
                <a:close/>
              </a:path>
              <a:path w="894079" h="1087754">
                <a:moveTo>
                  <a:pt x="715772" y="1043178"/>
                </a:moveTo>
                <a:lnTo>
                  <a:pt x="677672" y="1043178"/>
                </a:lnTo>
                <a:lnTo>
                  <a:pt x="677672" y="1055878"/>
                </a:lnTo>
                <a:lnTo>
                  <a:pt x="715772" y="1055878"/>
                </a:lnTo>
                <a:lnTo>
                  <a:pt x="715772" y="1043178"/>
                </a:lnTo>
                <a:close/>
              </a:path>
              <a:path w="894079" h="1087754">
                <a:moveTo>
                  <a:pt x="766572" y="1043178"/>
                </a:moveTo>
                <a:lnTo>
                  <a:pt x="728472" y="1043178"/>
                </a:lnTo>
                <a:lnTo>
                  <a:pt x="728472" y="1055878"/>
                </a:lnTo>
                <a:lnTo>
                  <a:pt x="766572" y="1055878"/>
                </a:lnTo>
                <a:lnTo>
                  <a:pt x="766572" y="1043178"/>
                </a:lnTo>
                <a:close/>
              </a:path>
              <a:path w="894079" h="1087754">
                <a:moveTo>
                  <a:pt x="817372" y="1043178"/>
                </a:moveTo>
                <a:lnTo>
                  <a:pt x="779272" y="1043178"/>
                </a:lnTo>
                <a:lnTo>
                  <a:pt x="779272" y="1055878"/>
                </a:lnTo>
                <a:lnTo>
                  <a:pt x="817372" y="1055878"/>
                </a:lnTo>
                <a:lnTo>
                  <a:pt x="817372" y="1043178"/>
                </a:lnTo>
                <a:close/>
              </a:path>
              <a:path w="894079" h="1087754">
                <a:moveTo>
                  <a:pt x="817753" y="1011428"/>
                </a:moveTo>
                <a:lnTo>
                  <a:pt x="817753" y="1087628"/>
                </a:lnTo>
                <a:lnTo>
                  <a:pt x="881253" y="1055878"/>
                </a:lnTo>
                <a:lnTo>
                  <a:pt x="830072" y="1055878"/>
                </a:lnTo>
                <a:lnTo>
                  <a:pt x="830072" y="1043178"/>
                </a:lnTo>
                <a:lnTo>
                  <a:pt x="881253" y="1043178"/>
                </a:lnTo>
                <a:lnTo>
                  <a:pt x="817753" y="1011428"/>
                </a:lnTo>
                <a:close/>
              </a:path>
              <a:path w="894079" h="1087754">
                <a:moveTo>
                  <a:pt x="830453" y="1043178"/>
                </a:moveTo>
                <a:lnTo>
                  <a:pt x="830072" y="1043178"/>
                </a:lnTo>
                <a:lnTo>
                  <a:pt x="830072" y="1055878"/>
                </a:lnTo>
                <a:lnTo>
                  <a:pt x="830453" y="1055878"/>
                </a:lnTo>
                <a:lnTo>
                  <a:pt x="830453" y="1043178"/>
                </a:lnTo>
                <a:close/>
              </a:path>
              <a:path w="894079" h="1087754">
                <a:moveTo>
                  <a:pt x="881253" y="1043178"/>
                </a:moveTo>
                <a:lnTo>
                  <a:pt x="830453" y="1043178"/>
                </a:lnTo>
                <a:lnTo>
                  <a:pt x="830453" y="1055878"/>
                </a:lnTo>
                <a:lnTo>
                  <a:pt x="881253" y="1055878"/>
                </a:lnTo>
                <a:lnTo>
                  <a:pt x="893953" y="1049528"/>
                </a:lnTo>
                <a:lnTo>
                  <a:pt x="881253" y="1043178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448555" y="1059180"/>
            <a:ext cx="746760" cy="213360"/>
          </a:xfrm>
          <a:custGeom>
            <a:avLst/>
            <a:gdLst/>
            <a:ahLst/>
            <a:cxnLst/>
            <a:rect l="l" t="t" r="r" b="b"/>
            <a:pathLst>
              <a:path w="746760" h="213359">
                <a:moveTo>
                  <a:pt x="711200" y="0"/>
                </a:moveTo>
                <a:lnTo>
                  <a:pt x="22089" y="2626"/>
                </a:lnTo>
                <a:lnTo>
                  <a:pt x="10594" y="10203"/>
                </a:lnTo>
                <a:lnTo>
                  <a:pt x="2842" y="21569"/>
                </a:lnTo>
                <a:lnTo>
                  <a:pt x="0" y="35560"/>
                </a:lnTo>
                <a:lnTo>
                  <a:pt x="2626" y="191270"/>
                </a:lnTo>
                <a:lnTo>
                  <a:pt x="10203" y="202765"/>
                </a:lnTo>
                <a:lnTo>
                  <a:pt x="21569" y="210517"/>
                </a:lnTo>
                <a:lnTo>
                  <a:pt x="35560" y="213360"/>
                </a:lnTo>
                <a:lnTo>
                  <a:pt x="724670" y="210733"/>
                </a:lnTo>
                <a:lnTo>
                  <a:pt x="736165" y="203156"/>
                </a:lnTo>
                <a:lnTo>
                  <a:pt x="743917" y="191790"/>
                </a:lnTo>
                <a:lnTo>
                  <a:pt x="746760" y="177800"/>
                </a:lnTo>
                <a:lnTo>
                  <a:pt x="744133" y="22089"/>
                </a:lnTo>
                <a:lnTo>
                  <a:pt x="736556" y="10594"/>
                </a:lnTo>
                <a:lnTo>
                  <a:pt x="725190" y="2842"/>
                </a:lnTo>
                <a:lnTo>
                  <a:pt x="711200" y="0"/>
                </a:lnTo>
                <a:close/>
              </a:path>
            </a:pathLst>
          </a:custGeom>
          <a:solidFill>
            <a:srgbClr val="6C17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638294" y="1087186"/>
            <a:ext cx="36766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5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5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che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Zep</a:t>
            </a:r>
            <a:r>
              <a:rPr sz="5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5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elin</a:t>
            </a:r>
            <a:r>
              <a:rPr sz="5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UI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489703" y="4951476"/>
            <a:ext cx="474345" cy="441959"/>
          </a:xfrm>
          <a:custGeom>
            <a:avLst/>
            <a:gdLst/>
            <a:ahLst/>
            <a:cxnLst/>
            <a:rect l="l" t="t" r="r" b="b"/>
            <a:pathLst>
              <a:path w="474345" h="441960">
                <a:moveTo>
                  <a:pt x="313690" y="0"/>
                </a:moveTo>
                <a:lnTo>
                  <a:pt x="159794" y="12489"/>
                </a:lnTo>
                <a:lnTo>
                  <a:pt x="158028" y="26887"/>
                </a:lnTo>
                <a:lnTo>
                  <a:pt x="155018" y="40863"/>
                </a:lnTo>
                <a:lnTo>
                  <a:pt x="139100" y="79672"/>
                </a:lnTo>
                <a:lnTo>
                  <a:pt x="114073" y="112585"/>
                </a:lnTo>
                <a:lnTo>
                  <a:pt x="81502" y="138034"/>
                </a:lnTo>
                <a:lnTo>
                  <a:pt x="42955" y="154452"/>
                </a:lnTo>
                <a:lnTo>
                  <a:pt x="0" y="160274"/>
                </a:lnTo>
                <a:lnTo>
                  <a:pt x="12489" y="282165"/>
                </a:lnTo>
                <a:lnTo>
                  <a:pt x="54358" y="291138"/>
                </a:lnTo>
                <a:lnTo>
                  <a:pt x="91375" y="310266"/>
                </a:lnTo>
                <a:lnTo>
                  <a:pt x="121974" y="337982"/>
                </a:lnTo>
                <a:lnTo>
                  <a:pt x="144587" y="372719"/>
                </a:lnTo>
                <a:lnTo>
                  <a:pt x="157648" y="412910"/>
                </a:lnTo>
                <a:lnTo>
                  <a:pt x="160274" y="441960"/>
                </a:lnTo>
                <a:lnTo>
                  <a:pt x="314169" y="429470"/>
                </a:lnTo>
                <a:lnTo>
                  <a:pt x="323142" y="387601"/>
                </a:lnTo>
                <a:lnTo>
                  <a:pt x="342270" y="350584"/>
                </a:lnTo>
                <a:lnTo>
                  <a:pt x="369986" y="319985"/>
                </a:lnTo>
                <a:lnTo>
                  <a:pt x="404723" y="297372"/>
                </a:lnTo>
                <a:lnTo>
                  <a:pt x="444914" y="284311"/>
                </a:lnTo>
                <a:lnTo>
                  <a:pt x="473964" y="281686"/>
                </a:lnTo>
                <a:lnTo>
                  <a:pt x="461474" y="159794"/>
                </a:lnTo>
                <a:lnTo>
                  <a:pt x="419605" y="150821"/>
                </a:lnTo>
                <a:lnTo>
                  <a:pt x="382588" y="131693"/>
                </a:lnTo>
                <a:lnTo>
                  <a:pt x="351989" y="103977"/>
                </a:lnTo>
                <a:lnTo>
                  <a:pt x="329376" y="69240"/>
                </a:lnTo>
                <a:lnTo>
                  <a:pt x="316315" y="29049"/>
                </a:lnTo>
                <a:lnTo>
                  <a:pt x="314356" y="14711"/>
                </a:lnTo>
                <a:lnTo>
                  <a:pt x="31369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4592828" y="5092065"/>
            <a:ext cx="26733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226052" y="4768596"/>
            <a:ext cx="978535" cy="187960"/>
          </a:xfrm>
          <a:custGeom>
            <a:avLst/>
            <a:gdLst/>
            <a:ahLst/>
            <a:cxnLst/>
            <a:rect l="l" t="t" r="r" b="b"/>
            <a:pathLst>
              <a:path w="978535" h="187960">
                <a:moveTo>
                  <a:pt x="947166" y="0"/>
                </a:moveTo>
                <a:lnTo>
                  <a:pt x="24323" y="766"/>
                </a:lnTo>
                <a:lnTo>
                  <a:pt x="11824" y="6754"/>
                </a:lnTo>
                <a:lnTo>
                  <a:pt x="3209" y="17419"/>
                </a:lnTo>
                <a:lnTo>
                  <a:pt x="0" y="31241"/>
                </a:lnTo>
                <a:lnTo>
                  <a:pt x="766" y="163128"/>
                </a:lnTo>
                <a:lnTo>
                  <a:pt x="6754" y="175627"/>
                </a:lnTo>
                <a:lnTo>
                  <a:pt x="17419" y="184242"/>
                </a:lnTo>
                <a:lnTo>
                  <a:pt x="31242" y="187451"/>
                </a:lnTo>
                <a:lnTo>
                  <a:pt x="954084" y="186685"/>
                </a:lnTo>
                <a:lnTo>
                  <a:pt x="966583" y="180697"/>
                </a:lnTo>
                <a:lnTo>
                  <a:pt x="975198" y="170032"/>
                </a:lnTo>
                <a:lnTo>
                  <a:pt x="978408" y="156209"/>
                </a:lnTo>
                <a:lnTo>
                  <a:pt x="977641" y="24323"/>
                </a:lnTo>
                <a:lnTo>
                  <a:pt x="971653" y="11824"/>
                </a:lnTo>
                <a:lnTo>
                  <a:pt x="960988" y="3209"/>
                </a:lnTo>
                <a:lnTo>
                  <a:pt x="947166" y="0"/>
                </a:lnTo>
                <a:close/>
              </a:path>
            </a:pathLst>
          </a:custGeom>
          <a:solidFill>
            <a:srgbClr val="6C177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347464" y="4811650"/>
            <a:ext cx="73596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Ze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elin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925567" y="2705100"/>
            <a:ext cx="587375" cy="2064385"/>
          </a:xfrm>
          <a:custGeom>
            <a:avLst/>
            <a:gdLst/>
            <a:ahLst/>
            <a:cxnLst/>
            <a:rect l="l" t="t" r="r" b="b"/>
            <a:pathLst>
              <a:path w="587375" h="2064385">
                <a:moveTo>
                  <a:pt x="555243" y="63500"/>
                </a:moveTo>
                <a:lnTo>
                  <a:pt x="542543" y="63500"/>
                </a:lnTo>
                <a:lnTo>
                  <a:pt x="542543" y="101600"/>
                </a:lnTo>
                <a:lnTo>
                  <a:pt x="555243" y="101600"/>
                </a:lnTo>
                <a:lnTo>
                  <a:pt x="555243" y="63500"/>
                </a:lnTo>
                <a:close/>
              </a:path>
              <a:path w="587375" h="2064385">
                <a:moveTo>
                  <a:pt x="548893" y="0"/>
                </a:moveTo>
                <a:lnTo>
                  <a:pt x="510793" y="76200"/>
                </a:lnTo>
                <a:lnTo>
                  <a:pt x="542543" y="76200"/>
                </a:lnTo>
                <a:lnTo>
                  <a:pt x="542543" y="63500"/>
                </a:lnTo>
                <a:lnTo>
                  <a:pt x="580643" y="63500"/>
                </a:lnTo>
                <a:lnTo>
                  <a:pt x="548893" y="0"/>
                </a:lnTo>
                <a:close/>
              </a:path>
              <a:path w="587375" h="2064385">
                <a:moveTo>
                  <a:pt x="580643" y="63500"/>
                </a:moveTo>
                <a:lnTo>
                  <a:pt x="555243" y="63500"/>
                </a:lnTo>
                <a:lnTo>
                  <a:pt x="555243" y="76200"/>
                </a:lnTo>
                <a:lnTo>
                  <a:pt x="586993" y="76200"/>
                </a:lnTo>
                <a:lnTo>
                  <a:pt x="580643" y="63500"/>
                </a:lnTo>
                <a:close/>
              </a:path>
              <a:path w="587375" h="2064385">
                <a:moveTo>
                  <a:pt x="555243" y="114300"/>
                </a:moveTo>
                <a:lnTo>
                  <a:pt x="542543" y="114300"/>
                </a:lnTo>
                <a:lnTo>
                  <a:pt x="542543" y="152400"/>
                </a:lnTo>
                <a:lnTo>
                  <a:pt x="555243" y="152400"/>
                </a:lnTo>
                <a:lnTo>
                  <a:pt x="555243" y="114300"/>
                </a:lnTo>
                <a:close/>
              </a:path>
              <a:path w="587375" h="2064385">
                <a:moveTo>
                  <a:pt x="555243" y="165100"/>
                </a:moveTo>
                <a:lnTo>
                  <a:pt x="542543" y="165100"/>
                </a:lnTo>
                <a:lnTo>
                  <a:pt x="542543" y="203200"/>
                </a:lnTo>
                <a:lnTo>
                  <a:pt x="555243" y="203200"/>
                </a:lnTo>
                <a:lnTo>
                  <a:pt x="555243" y="165100"/>
                </a:lnTo>
                <a:close/>
              </a:path>
              <a:path w="587375" h="2064385">
                <a:moveTo>
                  <a:pt x="555243" y="215900"/>
                </a:moveTo>
                <a:lnTo>
                  <a:pt x="542543" y="215900"/>
                </a:lnTo>
                <a:lnTo>
                  <a:pt x="542543" y="254000"/>
                </a:lnTo>
                <a:lnTo>
                  <a:pt x="555243" y="254000"/>
                </a:lnTo>
                <a:lnTo>
                  <a:pt x="555243" y="215900"/>
                </a:lnTo>
                <a:close/>
              </a:path>
              <a:path w="587375" h="2064385">
                <a:moveTo>
                  <a:pt x="555243" y="266700"/>
                </a:moveTo>
                <a:lnTo>
                  <a:pt x="542543" y="266700"/>
                </a:lnTo>
                <a:lnTo>
                  <a:pt x="542543" y="304800"/>
                </a:lnTo>
                <a:lnTo>
                  <a:pt x="555243" y="304800"/>
                </a:lnTo>
                <a:lnTo>
                  <a:pt x="555243" y="266700"/>
                </a:lnTo>
                <a:close/>
              </a:path>
              <a:path w="587375" h="2064385">
                <a:moveTo>
                  <a:pt x="555243" y="317500"/>
                </a:moveTo>
                <a:lnTo>
                  <a:pt x="542543" y="317500"/>
                </a:lnTo>
                <a:lnTo>
                  <a:pt x="542543" y="355600"/>
                </a:lnTo>
                <a:lnTo>
                  <a:pt x="555243" y="355600"/>
                </a:lnTo>
                <a:lnTo>
                  <a:pt x="555243" y="317500"/>
                </a:lnTo>
                <a:close/>
              </a:path>
              <a:path w="587375" h="2064385">
                <a:moveTo>
                  <a:pt x="555243" y="368300"/>
                </a:moveTo>
                <a:lnTo>
                  <a:pt x="542543" y="368300"/>
                </a:lnTo>
                <a:lnTo>
                  <a:pt x="542543" y="406400"/>
                </a:lnTo>
                <a:lnTo>
                  <a:pt x="555243" y="406400"/>
                </a:lnTo>
                <a:lnTo>
                  <a:pt x="555243" y="368300"/>
                </a:lnTo>
                <a:close/>
              </a:path>
              <a:path w="587375" h="2064385">
                <a:moveTo>
                  <a:pt x="555243" y="419100"/>
                </a:moveTo>
                <a:lnTo>
                  <a:pt x="542543" y="419100"/>
                </a:lnTo>
                <a:lnTo>
                  <a:pt x="542543" y="457200"/>
                </a:lnTo>
                <a:lnTo>
                  <a:pt x="555243" y="457200"/>
                </a:lnTo>
                <a:lnTo>
                  <a:pt x="555243" y="419100"/>
                </a:lnTo>
                <a:close/>
              </a:path>
              <a:path w="587375" h="2064385">
                <a:moveTo>
                  <a:pt x="555243" y="469900"/>
                </a:moveTo>
                <a:lnTo>
                  <a:pt x="542543" y="469900"/>
                </a:lnTo>
                <a:lnTo>
                  <a:pt x="542543" y="508000"/>
                </a:lnTo>
                <a:lnTo>
                  <a:pt x="555243" y="508000"/>
                </a:lnTo>
                <a:lnTo>
                  <a:pt x="555243" y="469900"/>
                </a:lnTo>
                <a:close/>
              </a:path>
              <a:path w="587375" h="2064385">
                <a:moveTo>
                  <a:pt x="555243" y="520700"/>
                </a:moveTo>
                <a:lnTo>
                  <a:pt x="542543" y="520700"/>
                </a:lnTo>
                <a:lnTo>
                  <a:pt x="542543" y="558800"/>
                </a:lnTo>
                <a:lnTo>
                  <a:pt x="555243" y="558800"/>
                </a:lnTo>
                <a:lnTo>
                  <a:pt x="555243" y="520700"/>
                </a:lnTo>
                <a:close/>
              </a:path>
              <a:path w="587375" h="2064385">
                <a:moveTo>
                  <a:pt x="555243" y="571500"/>
                </a:moveTo>
                <a:lnTo>
                  <a:pt x="542543" y="571500"/>
                </a:lnTo>
                <a:lnTo>
                  <a:pt x="542543" y="609600"/>
                </a:lnTo>
                <a:lnTo>
                  <a:pt x="555243" y="609600"/>
                </a:lnTo>
                <a:lnTo>
                  <a:pt x="555243" y="571500"/>
                </a:lnTo>
                <a:close/>
              </a:path>
              <a:path w="587375" h="2064385">
                <a:moveTo>
                  <a:pt x="555243" y="622300"/>
                </a:moveTo>
                <a:lnTo>
                  <a:pt x="542543" y="622300"/>
                </a:lnTo>
                <a:lnTo>
                  <a:pt x="542543" y="660400"/>
                </a:lnTo>
                <a:lnTo>
                  <a:pt x="555243" y="660400"/>
                </a:lnTo>
                <a:lnTo>
                  <a:pt x="555243" y="622300"/>
                </a:lnTo>
                <a:close/>
              </a:path>
              <a:path w="587375" h="2064385">
                <a:moveTo>
                  <a:pt x="555243" y="673100"/>
                </a:moveTo>
                <a:lnTo>
                  <a:pt x="542543" y="673100"/>
                </a:lnTo>
                <a:lnTo>
                  <a:pt x="542543" y="711200"/>
                </a:lnTo>
                <a:lnTo>
                  <a:pt x="555243" y="711200"/>
                </a:lnTo>
                <a:lnTo>
                  <a:pt x="555243" y="673100"/>
                </a:lnTo>
                <a:close/>
              </a:path>
              <a:path w="587375" h="2064385">
                <a:moveTo>
                  <a:pt x="555243" y="723900"/>
                </a:moveTo>
                <a:lnTo>
                  <a:pt x="542543" y="723900"/>
                </a:lnTo>
                <a:lnTo>
                  <a:pt x="542543" y="762000"/>
                </a:lnTo>
                <a:lnTo>
                  <a:pt x="555243" y="762000"/>
                </a:lnTo>
                <a:lnTo>
                  <a:pt x="555243" y="723900"/>
                </a:lnTo>
                <a:close/>
              </a:path>
              <a:path w="587375" h="2064385">
                <a:moveTo>
                  <a:pt x="555243" y="774700"/>
                </a:moveTo>
                <a:lnTo>
                  <a:pt x="542543" y="774700"/>
                </a:lnTo>
                <a:lnTo>
                  <a:pt x="542543" y="812800"/>
                </a:lnTo>
                <a:lnTo>
                  <a:pt x="555243" y="812800"/>
                </a:lnTo>
                <a:lnTo>
                  <a:pt x="555243" y="774700"/>
                </a:lnTo>
                <a:close/>
              </a:path>
              <a:path w="587375" h="2064385">
                <a:moveTo>
                  <a:pt x="555243" y="825500"/>
                </a:moveTo>
                <a:lnTo>
                  <a:pt x="542543" y="825500"/>
                </a:lnTo>
                <a:lnTo>
                  <a:pt x="542543" y="863600"/>
                </a:lnTo>
                <a:lnTo>
                  <a:pt x="555243" y="863600"/>
                </a:lnTo>
                <a:lnTo>
                  <a:pt x="555243" y="825500"/>
                </a:lnTo>
                <a:close/>
              </a:path>
              <a:path w="587375" h="2064385">
                <a:moveTo>
                  <a:pt x="555243" y="876300"/>
                </a:moveTo>
                <a:lnTo>
                  <a:pt x="542543" y="876300"/>
                </a:lnTo>
                <a:lnTo>
                  <a:pt x="542543" y="914400"/>
                </a:lnTo>
                <a:lnTo>
                  <a:pt x="555243" y="914400"/>
                </a:lnTo>
                <a:lnTo>
                  <a:pt x="555243" y="876300"/>
                </a:lnTo>
                <a:close/>
              </a:path>
              <a:path w="587375" h="2064385">
                <a:moveTo>
                  <a:pt x="555243" y="927100"/>
                </a:moveTo>
                <a:lnTo>
                  <a:pt x="542543" y="927100"/>
                </a:lnTo>
                <a:lnTo>
                  <a:pt x="542543" y="965200"/>
                </a:lnTo>
                <a:lnTo>
                  <a:pt x="555243" y="965200"/>
                </a:lnTo>
                <a:lnTo>
                  <a:pt x="555243" y="927100"/>
                </a:lnTo>
                <a:close/>
              </a:path>
              <a:path w="587375" h="2064385">
                <a:moveTo>
                  <a:pt x="555243" y="977900"/>
                </a:moveTo>
                <a:lnTo>
                  <a:pt x="542543" y="977900"/>
                </a:lnTo>
                <a:lnTo>
                  <a:pt x="542543" y="1016000"/>
                </a:lnTo>
                <a:lnTo>
                  <a:pt x="555243" y="1016000"/>
                </a:lnTo>
                <a:lnTo>
                  <a:pt x="555243" y="977900"/>
                </a:lnTo>
                <a:close/>
              </a:path>
              <a:path w="587375" h="2064385">
                <a:moveTo>
                  <a:pt x="548893" y="1025779"/>
                </a:moveTo>
                <a:lnTo>
                  <a:pt x="514349" y="1025779"/>
                </a:lnTo>
                <a:lnTo>
                  <a:pt x="514349" y="1038479"/>
                </a:lnTo>
                <a:lnTo>
                  <a:pt x="555243" y="1038479"/>
                </a:lnTo>
                <a:lnTo>
                  <a:pt x="555243" y="1032129"/>
                </a:lnTo>
                <a:lnTo>
                  <a:pt x="542543" y="1032129"/>
                </a:lnTo>
                <a:lnTo>
                  <a:pt x="542543" y="1028700"/>
                </a:lnTo>
                <a:lnTo>
                  <a:pt x="545972" y="1028700"/>
                </a:lnTo>
                <a:lnTo>
                  <a:pt x="548893" y="1025779"/>
                </a:lnTo>
                <a:close/>
              </a:path>
              <a:path w="587375" h="2064385">
                <a:moveTo>
                  <a:pt x="545972" y="1028700"/>
                </a:moveTo>
                <a:lnTo>
                  <a:pt x="542543" y="1028700"/>
                </a:lnTo>
                <a:lnTo>
                  <a:pt x="542543" y="1032129"/>
                </a:lnTo>
                <a:lnTo>
                  <a:pt x="545972" y="1028700"/>
                </a:lnTo>
                <a:close/>
              </a:path>
              <a:path w="587375" h="2064385">
                <a:moveTo>
                  <a:pt x="555243" y="1028700"/>
                </a:moveTo>
                <a:lnTo>
                  <a:pt x="545972" y="1028700"/>
                </a:lnTo>
                <a:lnTo>
                  <a:pt x="542543" y="1032129"/>
                </a:lnTo>
                <a:lnTo>
                  <a:pt x="555243" y="1032129"/>
                </a:lnTo>
                <a:lnTo>
                  <a:pt x="555243" y="1028700"/>
                </a:lnTo>
                <a:close/>
              </a:path>
              <a:path w="587375" h="2064385">
                <a:moveTo>
                  <a:pt x="501649" y="1025779"/>
                </a:moveTo>
                <a:lnTo>
                  <a:pt x="463549" y="1025779"/>
                </a:lnTo>
                <a:lnTo>
                  <a:pt x="463549" y="1038479"/>
                </a:lnTo>
                <a:lnTo>
                  <a:pt x="501649" y="1038479"/>
                </a:lnTo>
                <a:lnTo>
                  <a:pt x="501649" y="1025779"/>
                </a:lnTo>
                <a:close/>
              </a:path>
              <a:path w="587375" h="2064385">
                <a:moveTo>
                  <a:pt x="450849" y="1025779"/>
                </a:moveTo>
                <a:lnTo>
                  <a:pt x="412749" y="1025779"/>
                </a:lnTo>
                <a:lnTo>
                  <a:pt x="412749" y="1038479"/>
                </a:lnTo>
                <a:lnTo>
                  <a:pt x="450849" y="1038479"/>
                </a:lnTo>
                <a:lnTo>
                  <a:pt x="450849" y="1025779"/>
                </a:lnTo>
                <a:close/>
              </a:path>
              <a:path w="587375" h="2064385">
                <a:moveTo>
                  <a:pt x="400049" y="1025779"/>
                </a:moveTo>
                <a:lnTo>
                  <a:pt x="361949" y="1025779"/>
                </a:lnTo>
                <a:lnTo>
                  <a:pt x="361949" y="1038479"/>
                </a:lnTo>
                <a:lnTo>
                  <a:pt x="400049" y="1038479"/>
                </a:lnTo>
                <a:lnTo>
                  <a:pt x="400049" y="1025779"/>
                </a:lnTo>
                <a:close/>
              </a:path>
              <a:path w="587375" h="2064385">
                <a:moveTo>
                  <a:pt x="349249" y="1025779"/>
                </a:moveTo>
                <a:lnTo>
                  <a:pt x="311149" y="1025779"/>
                </a:lnTo>
                <a:lnTo>
                  <a:pt x="311149" y="1038479"/>
                </a:lnTo>
                <a:lnTo>
                  <a:pt x="349249" y="1038479"/>
                </a:lnTo>
                <a:lnTo>
                  <a:pt x="349249" y="1025779"/>
                </a:lnTo>
                <a:close/>
              </a:path>
              <a:path w="587375" h="2064385">
                <a:moveTo>
                  <a:pt x="298449" y="1025779"/>
                </a:moveTo>
                <a:lnTo>
                  <a:pt x="260349" y="1025779"/>
                </a:lnTo>
                <a:lnTo>
                  <a:pt x="260349" y="1038479"/>
                </a:lnTo>
                <a:lnTo>
                  <a:pt x="298449" y="1038479"/>
                </a:lnTo>
                <a:lnTo>
                  <a:pt x="298449" y="1025779"/>
                </a:lnTo>
                <a:close/>
              </a:path>
              <a:path w="587375" h="2064385">
                <a:moveTo>
                  <a:pt x="247649" y="1025779"/>
                </a:moveTo>
                <a:lnTo>
                  <a:pt x="209549" y="1025779"/>
                </a:lnTo>
                <a:lnTo>
                  <a:pt x="209549" y="1038479"/>
                </a:lnTo>
                <a:lnTo>
                  <a:pt x="247649" y="1038479"/>
                </a:lnTo>
                <a:lnTo>
                  <a:pt x="247649" y="1025779"/>
                </a:lnTo>
                <a:close/>
              </a:path>
              <a:path w="587375" h="2064385">
                <a:moveTo>
                  <a:pt x="196849" y="1025779"/>
                </a:moveTo>
                <a:lnTo>
                  <a:pt x="158749" y="1025779"/>
                </a:lnTo>
                <a:lnTo>
                  <a:pt x="158749" y="1038479"/>
                </a:lnTo>
                <a:lnTo>
                  <a:pt x="196849" y="1038479"/>
                </a:lnTo>
                <a:lnTo>
                  <a:pt x="196849" y="1025779"/>
                </a:lnTo>
                <a:close/>
              </a:path>
              <a:path w="587375" h="2064385">
                <a:moveTo>
                  <a:pt x="146049" y="1025779"/>
                </a:moveTo>
                <a:lnTo>
                  <a:pt x="107949" y="1025779"/>
                </a:lnTo>
                <a:lnTo>
                  <a:pt x="107949" y="1038479"/>
                </a:lnTo>
                <a:lnTo>
                  <a:pt x="146049" y="1038479"/>
                </a:lnTo>
                <a:lnTo>
                  <a:pt x="146049" y="1025779"/>
                </a:lnTo>
                <a:close/>
              </a:path>
              <a:path w="587375" h="2064385">
                <a:moveTo>
                  <a:pt x="95249" y="1025779"/>
                </a:moveTo>
                <a:lnTo>
                  <a:pt x="57149" y="1025779"/>
                </a:lnTo>
                <a:lnTo>
                  <a:pt x="57149" y="1038479"/>
                </a:lnTo>
                <a:lnTo>
                  <a:pt x="95249" y="1038479"/>
                </a:lnTo>
                <a:lnTo>
                  <a:pt x="95249" y="1025779"/>
                </a:lnTo>
                <a:close/>
              </a:path>
              <a:path w="587375" h="2064385">
                <a:moveTo>
                  <a:pt x="44449" y="1025779"/>
                </a:moveTo>
                <a:lnTo>
                  <a:pt x="31749" y="1025779"/>
                </a:lnTo>
                <a:lnTo>
                  <a:pt x="31749" y="1064006"/>
                </a:lnTo>
                <a:lnTo>
                  <a:pt x="44449" y="1064006"/>
                </a:lnTo>
                <a:lnTo>
                  <a:pt x="44449" y="1038479"/>
                </a:lnTo>
                <a:lnTo>
                  <a:pt x="38099" y="1038479"/>
                </a:lnTo>
                <a:lnTo>
                  <a:pt x="44449" y="1032129"/>
                </a:lnTo>
                <a:lnTo>
                  <a:pt x="44449" y="1025779"/>
                </a:lnTo>
                <a:close/>
              </a:path>
              <a:path w="587375" h="2064385">
                <a:moveTo>
                  <a:pt x="44449" y="1032129"/>
                </a:moveTo>
                <a:lnTo>
                  <a:pt x="38099" y="1038479"/>
                </a:lnTo>
                <a:lnTo>
                  <a:pt x="44449" y="1038479"/>
                </a:lnTo>
                <a:lnTo>
                  <a:pt x="44449" y="1032129"/>
                </a:lnTo>
                <a:close/>
              </a:path>
              <a:path w="587375" h="2064385">
                <a:moveTo>
                  <a:pt x="44449" y="1076706"/>
                </a:moveTo>
                <a:lnTo>
                  <a:pt x="31749" y="1076706"/>
                </a:lnTo>
                <a:lnTo>
                  <a:pt x="31749" y="1114806"/>
                </a:lnTo>
                <a:lnTo>
                  <a:pt x="44449" y="1114806"/>
                </a:lnTo>
                <a:lnTo>
                  <a:pt x="44449" y="1076706"/>
                </a:lnTo>
                <a:close/>
              </a:path>
              <a:path w="587375" h="2064385">
                <a:moveTo>
                  <a:pt x="44449" y="1127506"/>
                </a:moveTo>
                <a:lnTo>
                  <a:pt x="31749" y="1127506"/>
                </a:lnTo>
                <a:lnTo>
                  <a:pt x="31749" y="1165606"/>
                </a:lnTo>
                <a:lnTo>
                  <a:pt x="44449" y="1165606"/>
                </a:lnTo>
                <a:lnTo>
                  <a:pt x="44449" y="1127506"/>
                </a:lnTo>
                <a:close/>
              </a:path>
              <a:path w="587375" h="2064385">
                <a:moveTo>
                  <a:pt x="44449" y="1178306"/>
                </a:moveTo>
                <a:lnTo>
                  <a:pt x="31749" y="1178306"/>
                </a:lnTo>
                <a:lnTo>
                  <a:pt x="31749" y="1216406"/>
                </a:lnTo>
                <a:lnTo>
                  <a:pt x="44449" y="1216406"/>
                </a:lnTo>
                <a:lnTo>
                  <a:pt x="44449" y="1178306"/>
                </a:lnTo>
                <a:close/>
              </a:path>
              <a:path w="587375" h="2064385">
                <a:moveTo>
                  <a:pt x="44449" y="1229106"/>
                </a:moveTo>
                <a:lnTo>
                  <a:pt x="31749" y="1229106"/>
                </a:lnTo>
                <a:lnTo>
                  <a:pt x="31749" y="1267206"/>
                </a:lnTo>
                <a:lnTo>
                  <a:pt x="44449" y="1267206"/>
                </a:lnTo>
                <a:lnTo>
                  <a:pt x="44449" y="1229106"/>
                </a:lnTo>
                <a:close/>
              </a:path>
              <a:path w="587375" h="2064385">
                <a:moveTo>
                  <a:pt x="44449" y="1279906"/>
                </a:moveTo>
                <a:lnTo>
                  <a:pt x="31749" y="1279906"/>
                </a:lnTo>
                <a:lnTo>
                  <a:pt x="31749" y="1318006"/>
                </a:lnTo>
                <a:lnTo>
                  <a:pt x="44449" y="1318006"/>
                </a:lnTo>
                <a:lnTo>
                  <a:pt x="44449" y="1279906"/>
                </a:lnTo>
                <a:close/>
              </a:path>
              <a:path w="587375" h="2064385">
                <a:moveTo>
                  <a:pt x="44449" y="1330706"/>
                </a:moveTo>
                <a:lnTo>
                  <a:pt x="31749" y="1330706"/>
                </a:lnTo>
                <a:lnTo>
                  <a:pt x="31749" y="1368806"/>
                </a:lnTo>
                <a:lnTo>
                  <a:pt x="44449" y="1368806"/>
                </a:lnTo>
                <a:lnTo>
                  <a:pt x="44449" y="1330706"/>
                </a:lnTo>
                <a:close/>
              </a:path>
              <a:path w="587375" h="2064385">
                <a:moveTo>
                  <a:pt x="44449" y="1381506"/>
                </a:moveTo>
                <a:lnTo>
                  <a:pt x="31749" y="1381506"/>
                </a:lnTo>
                <a:lnTo>
                  <a:pt x="31749" y="1419606"/>
                </a:lnTo>
                <a:lnTo>
                  <a:pt x="44449" y="1419606"/>
                </a:lnTo>
                <a:lnTo>
                  <a:pt x="44449" y="1381506"/>
                </a:lnTo>
                <a:close/>
              </a:path>
              <a:path w="587375" h="2064385">
                <a:moveTo>
                  <a:pt x="44449" y="1432306"/>
                </a:moveTo>
                <a:lnTo>
                  <a:pt x="31749" y="1432306"/>
                </a:lnTo>
                <a:lnTo>
                  <a:pt x="31749" y="1470406"/>
                </a:lnTo>
                <a:lnTo>
                  <a:pt x="44449" y="1470406"/>
                </a:lnTo>
                <a:lnTo>
                  <a:pt x="44449" y="1432306"/>
                </a:lnTo>
                <a:close/>
              </a:path>
              <a:path w="587375" h="2064385">
                <a:moveTo>
                  <a:pt x="44449" y="1483106"/>
                </a:moveTo>
                <a:lnTo>
                  <a:pt x="31749" y="1483106"/>
                </a:lnTo>
                <a:lnTo>
                  <a:pt x="31749" y="1521206"/>
                </a:lnTo>
                <a:lnTo>
                  <a:pt x="44449" y="1521206"/>
                </a:lnTo>
                <a:lnTo>
                  <a:pt x="44449" y="1483106"/>
                </a:lnTo>
                <a:close/>
              </a:path>
              <a:path w="587375" h="2064385">
                <a:moveTo>
                  <a:pt x="44449" y="1533906"/>
                </a:moveTo>
                <a:lnTo>
                  <a:pt x="31749" y="1533906"/>
                </a:lnTo>
                <a:lnTo>
                  <a:pt x="31749" y="1572006"/>
                </a:lnTo>
                <a:lnTo>
                  <a:pt x="44449" y="1572006"/>
                </a:lnTo>
                <a:lnTo>
                  <a:pt x="44449" y="1533906"/>
                </a:lnTo>
                <a:close/>
              </a:path>
              <a:path w="587375" h="2064385">
                <a:moveTo>
                  <a:pt x="44449" y="1584706"/>
                </a:moveTo>
                <a:lnTo>
                  <a:pt x="31749" y="1584706"/>
                </a:lnTo>
                <a:lnTo>
                  <a:pt x="31749" y="1622806"/>
                </a:lnTo>
                <a:lnTo>
                  <a:pt x="44449" y="1622806"/>
                </a:lnTo>
                <a:lnTo>
                  <a:pt x="44449" y="1584706"/>
                </a:lnTo>
                <a:close/>
              </a:path>
              <a:path w="587375" h="2064385">
                <a:moveTo>
                  <a:pt x="44449" y="1635506"/>
                </a:moveTo>
                <a:lnTo>
                  <a:pt x="31749" y="1635506"/>
                </a:lnTo>
                <a:lnTo>
                  <a:pt x="31749" y="1673606"/>
                </a:lnTo>
                <a:lnTo>
                  <a:pt x="44449" y="1673606"/>
                </a:lnTo>
                <a:lnTo>
                  <a:pt x="44449" y="1635506"/>
                </a:lnTo>
                <a:close/>
              </a:path>
              <a:path w="587375" h="2064385">
                <a:moveTo>
                  <a:pt x="44449" y="1686306"/>
                </a:moveTo>
                <a:lnTo>
                  <a:pt x="31749" y="1686306"/>
                </a:lnTo>
                <a:lnTo>
                  <a:pt x="31749" y="1724406"/>
                </a:lnTo>
                <a:lnTo>
                  <a:pt x="44449" y="1724406"/>
                </a:lnTo>
                <a:lnTo>
                  <a:pt x="44449" y="1686306"/>
                </a:lnTo>
                <a:close/>
              </a:path>
              <a:path w="587375" h="2064385">
                <a:moveTo>
                  <a:pt x="44449" y="1737106"/>
                </a:moveTo>
                <a:lnTo>
                  <a:pt x="31749" y="1737106"/>
                </a:lnTo>
                <a:lnTo>
                  <a:pt x="31749" y="1775206"/>
                </a:lnTo>
                <a:lnTo>
                  <a:pt x="44449" y="1775206"/>
                </a:lnTo>
                <a:lnTo>
                  <a:pt x="44449" y="1737106"/>
                </a:lnTo>
                <a:close/>
              </a:path>
              <a:path w="587375" h="2064385">
                <a:moveTo>
                  <a:pt x="44449" y="1787906"/>
                </a:moveTo>
                <a:lnTo>
                  <a:pt x="31749" y="1787906"/>
                </a:lnTo>
                <a:lnTo>
                  <a:pt x="31749" y="1826006"/>
                </a:lnTo>
                <a:lnTo>
                  <a:pt x="44449" y="1826006"/>
                </a:lnTo>
                <a:lnTo>
                  <a:pt x="44449" y="1787906"/>
                </a:lnTo>
                <a:close/>
              </a:path>
              <a:path w="587375" h="2064385">
                <a:moveTo>
                  <a:pt x="44449" y="1838706"/>
                </a:moveTo>
                <a:lnTo>
                  <a:pt x="31749" y="1838706"/>
                </a:lnTo>
                <a:lnTo>
                  <a:pt x="31749" y="1876806"/>
                </a:lnTo>
                <a:lnTo>
                  <a:pt x="44449" y="1876806"/>
                </a:lnTo>
                <a:lnTo>
                  <a:pt x="44449" y="1838706"/>
                </a:lnTo>
                <a:close/>
              </a:path>
              <a:path w="587375" h="2064385">
                <a:moveTo>
                  <a:pt x="44449" y="1889506"/>
                </a:moveTo>
                <a:lnTo>
                  <a:pt x="31749" y="1889506"/>
                </a:lnTo>
                <a:lnTo>
                  <a:pt x="31749" y="1927606"/>
                </a:lnTo>
                <a:lnTo>
                  <a:pt x="44449" y="1927606"/>
                </a:lnTo>
                <a:lnTo>
                  <a:pt x="44449" y="1889506"/>
                </a:lnTo>
                <a:close/>
              </a:path>
              <a:path w="587375" h="2064385">
                <a:moveTo>
                  <a:pt x="44449" y="1940306"/>
                </a:moveTo>
                <a:lnTo>
                  <a:pt x="31749" y="1940306"/>
                </a:lnTo>
                <a:lnTo>
                  <a:pt x="31749" y="1978406"/>
                </a:lnTo>
                <a:lnTo>
                  <a:pt x="44449" y="1978406"/>
                </a:lnTo>
                <a:lnTo>
                  <a:pt x="44449" y="1940306"/>
                </a:lnTo>
                <a:close/>
              </a:path>
              <a:path w="587375" h="2064385">
                <a:moveTo>
                  <a:pt x="76199" y="1988185"/>
                </a:moveTo>
                <a:lnTo>
                  <a:pt x="0" y="1988185"/>
                </a:lnTo>
                <a:lnTo>
                  <a:pt x="38099" y="2064385"/>
                </a:lnTo>
                <a:lnTo>
                  <a:pt x="69849" y="2000885"/>
                </a:lnTo>
                <a:lnTo>
                  <a:pt x="31749" y="2000885"/>
                </a:lnTo>
                <a:lnTo>
                  <a:pt x="31749" y="1991106"/>
                </a:lnTo>
                <a:lnTo>
                  <a:pt x="74739" y="1991106"/>
                </a:lnTo>
                <a:lnTo>
                  <a:pt x="76199" y="1988185"/>
                </a:lnTo>
                <a:close/>
              </a:path>
              <a:path w="587375" h="2064385">
                <a:moveTo>
                  <a:pt x="44449" y="1991106"/>
                </a:moveTo>
                <a:lnTo>
                  <a:pt x="31749" y="1991106"/>
                </a:lnTo>
                <a:lnTo>
                  <a:pt x="31749" y="2000885"/>
                </a:lnTo>
                <a:lnTo>
                  <a:pt x="44449" y="2000885"/>
                </a:lnTo>
                <a:lnTo>
                  <a:pt x="44449" y="1991106"/>
                </a:lnTo>
                <a:close/>
              </a:path>
              <a:path w="587375" h="2064385">
                <a:moveTo>
                  <a:pt x="74739" y="1991106"/>
                </a:moveTo>
                <a:lnTo>
                  <a:pt x="44449" y="1991106"/>
                </a:lnTo>
                <a:lnTo>
                  <a:pt x="44449" y="2000885"/>
                </a:lnTo>
                <a:lnTo>
                  <a:pt x="69849" y="2000885"/>
                </a:lnTo>
                <a:lnTo>
                  <a:pt x="74739" y="1991106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74791" y="2705100"/>
            <a:ext cx="76200" cy="2888615"/>
          </a:xfrm>
          <a:custGeom>
            <a:avLst/>
            <a:gdLst/>
            <a:ahLst/>
            <a:cxnLst/>
            <a:rect l="l" t="t" r="r" b="b"/>
            <a:pathLst>
              <a:path w="76200" h="2888615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288861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88861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2888615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2888615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2888615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2888615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2888615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2888615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2888615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2888615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2888615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2888615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6200" h="2888615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6200" h="2888615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76200" h="2888615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76200" h="2888615">
                <a:moveTo>
                  <a:pt x="44450" y="774700"/>
                </a:moveTo>
                <a:lnTo>
                  <a:pt x="31750" y="774700"/>
                </a:lnTo>
                <a:lnTo>
                  <a:pt x="31750" y="812800"/>
                </a:lnTo>
                <a:lnTo>
                  <a:pt x="44450" y="812800"/>
                </a:lnTo>
                <a:lnTo>
                  <a:pt x="44450" y="774700"/>
                </a:lnTo>
                <a:close/>
              </a:path>
              <a:path w="76200" h="2888615">
                <a:moveTo>
                  <a:pt x="44450" y="825500"/>
                </a:moveTo>
                <a:lnTo>
                  <a:pt x="31750" y="825500"/>
                </a:lnTo>
                <a:lnTo>
                  <a:pt x="31750" y="863600"/>
                </a:lnTo>
                <a:lnTo>
                  <a:pt x="44450" y="863600"/>
                </a:lnTo>
                <a:lnTo>
                  <a:pt x="44450" y="825500"/>
                </a:lnTo>
                <a:close/>
              </a:path>
              <a:path w="76200" h="2888615">
                <a:moveTo>
                  <a:pt x="44450" y="876300"/>
                </a:moveTo>
                <a:lnTo>
                  <a:pt x="31750" y="8763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76300"/>
                </a:lnTo>
                <a:close/>
              </a:path>
              <a:path w="76200" h="2888615">
                <a:moveTo>
                  <a:pt x="44450" y="927100"/>
                </a:moveTo>
                <a:lnTo>
                  <a:pt x="31750" y="9271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27100"/>
                </a:lnTo>
                <a:close/>
              </a:path>
              <a:path w="76200" h="2888615">
                <a:moveTo>
                  <a:pt x="44450" y="977900"/>
                </a:moveTo>
                <a:lnTo>
                  <a:pt x="31750" y="977900"/>
                </a:lnTo>
                <a:lnTo>
                  <a:pt x="31750" y="1016000"/>
                </a:lnTo>
                <a:lnTo>
                  <a:pt x="44450" y="1016000"/>
                </a:lnTo>
                <a:lnTo>
                  <a:pt x="44450" y="977900"/>
                </a:lnTo>
                <a:close/>
              </a:path>
              <a:path w="76200" h="2888615">
                <a:moveTo>
                  <a:pt x="44450" y="1028700"/>
                </a:moveTo>
                <a:lnTo>
                  <a:pt x="31750" y="1028700"/>
                </a:lnTo>
                <a:lnTo>
                  <a:pt x="31750" y="1066800"/>
                </a:lnTo>
                <a:lnTo>
                  <a:pt x="44450" y="1066800"/>
                </a:lnTo>
                <a:lnTo>
                  <a:pt x="44450" y="1028700"/>
                </a:lnTo>
                <a:close/>
              </a:path>
              <a:path w="76200" h="2888615">
                <a:moveTo>
                  <a:pt x="44450" y="1079500"/>
                </a:moveTo>
                <a:lnTo>
                  <a:pt x="31750" y="1079500"/>
                </a:lnTo>
                <a:lnTo>
                  <a:pt x="31750" y="1117600"/>
                </a:lnTo>
                <a:lnTo>
                  <a:pt x="44450" y="1117600"/>
                </a:lnTo>
                <a:lnTo>
                  <a:pt x="44450" y="1079500"/>
                </a:lnTo>
                <a:close/>
              </a:path>
              <a:path w="76200" h="2888615">
                <a:moveTo>
                  <a:pt x="44450" y="1130300"/>
                </a:moveTo>
                <a:lnTo>
                  <a:pt x="31750" y="1130300"/>
                </a:lnTo>
                <a:lnTo>
                  <a:pt x="31750" y="1168400"/>
                </a:lnTo>
                <a:lnTo>
                  <a:pt x="44450" y="1168400"/>
                </a:lnTo>
                <a:lnTo>
                  <a:pt x="44450" y="1130300"/>
                </a:lnTo>
                <a:close/>
              </a:path>
              <a:path w="76200" h="2888615">
                <a:moveTo>
                  <a:pt x="44450" y="1181100"/>
                </a:moveTo>
                <a:lnTo>
                  <a:pt x="31750" y="1181100"/>
                </a:lnTo>
                <a:lnTo>
                  <a:pt x="31750" y="1219200"/>
                </a:lnTo>
                <a:lnTo>
                  <a:pt x="44450" y="1219200"/>
                </a:lnTo>
                <a:lnTo>
                  <a:pt x="44450" y="1181100"/>
                </a:lnTo>
                <a:close/>
              </a:path>
              <a:path w="76200" h="2888615">
                <a:moveTo>
                  <a:pt x="44450" y="1231900"/>
                </a:moveTo>
                <a:lnTo>
                  <a:pt x="31750" y="1231900"/>
                </a:lnTo>
                <a:lnTo>
                  <a:pt x="31750" y="1270000"/>
                </a:lnTo>
                <a:lnTo>
                  <a:pt x="44450" y="1270000"/>
                </a:lnTo>
                <a:lnTo>
                  <a:pt x="44450" y="1231900"/>
                </a:lnTo>
                <a:close/>
              </a:path>
              <a:path w="76200" h="2888615">
                <a:moveTo>
                  <a:pt x="44450" y="1282700"/>
                </a:moveTo>
                <a:lnTo>
                  <a:pt x="31750" y="1282700"/>
                </a:lnTo>
                <a:lnTo>
                  <a:pt x="31750" y="1320800"/>
                </a:lnTo>
                <a:lnTo>
                  <a:pt x="44450" y="1320800"/>
                </a:lnTo>
                <a:lnTo>
                  <a:pt x="44450" y="1282700"/>
                </a:lnTo>
                <a:close/>
              </a:path>
              <a:path w="76200" h="2888615">
                <a:moveTo>
                  <a:pt x="44450" y="1333500"/>
                </a:moveTo>
                <a:lnTo>
                  <a:pt x="31750" y="133350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1333500"/>
                </a:lnTo>
                <a:close/>
              </a:path>
              <a:path w="76200" h="2888615">
                <a:moveTo>
                  <a:pt x="44450" y="1384300"/>
                </a:moveTo>
                <a:lnTo>
                  <a:pt x="31750" y="1384300"/>
                </a:lnTo>
                <a:lnTo>
                  <a:pt x="31750" y="1422400"/>
                </a:lnTo>
                <a:lnTo>
                  <a:pt x="44450" y="1422400"/>
                </a:lnTo>
                <a:lnTo>
                  <a:pt x="44450" y="1384300"/>
                </a:lnTo>
                <a:close/>
              </a:path>
              <a:path w="76200" h="2888615">
                <a:moveTo>
                  <a:pt x="44450" y="1435100"/>
                </a:moveTo>
                <a:lnTo>
                  <a:pt x="31750" y="1435100"/>
                </a:lnTo>
                <a:lnTo>
                  <a:pt x="31750" y="1473200"/>
                </a:lnTo>
                <a:lnTo>
                  <a:pt x="44450" y="1473200"/>
                </a:lnTo>
                <a:lnTo>
                  <a:pt x="44450" y="1435100"/>
                </a:lnTo>
                <a:close/>
              </a:path>
              <a:path w="76200" h="2888615">
                <a:moveTo>
                  <a:pt x="44450" y="1485900"/>
                </a:moveTo>
                <a:lnTo>
                  <a:pt x="31750" y="1485900"/>
                </a:lnTo>
                <a:lnTo>
                  <a:pt x="31750" y="1524000"/>
                </a:lnTo>
                <a:lnTo>
                  <a:pt x="44450" y="1524000"/>
                </a:lnTo>
                <a:lnTo>
                  <a:pt x="44450" y="1485900"/>
                </a:lnTo>
                <a:close/>
              </a:path>
              <a:path w="76200" h="2888615">
                <a:moveTo>
                  <a:pt x="44450" y="1536700"/>
                </a:moveTo>
                <a:lnTo>
                  <a:pt x="31750" y="1536700"/>
                </a:lnTo>
                <a:lnTo>
                  <a:pt x="31750" y="1574800"/>
                </a:lnTo>
                <a:lnTo>
                  <a:pt x="44450" y="1574800"/>
                </a:lnTo>
                <a:lnTo>
                  <a:pt x="44450" y="1536700"/>
                </a:lnTo>
                <a:close/>
              </a:path>
              <a:path w="76200" h="2888615">
                <a:moveTo>
                  <a:pt x="44450" y="1587500"/>
                </a:moveTo>
                <a:lnTo>
                  <a:pt x="31750" y="1587500"/>
                </a:lnTo>
                <a:lnTo>
                  <a:pt x="31750" y="1625600"/>
                </a:lnTo>
                <a:lnTo>
                  <a:pt x="44450" y="1625600"/>
                </a:lnTo>
                <a:lnTo>
                  <a:pt x="44450" y="1587500"/>
                </a:lnTo>
                <a:close/>
              </a:path>
              <a:path w="76200" h="2888615">
                <a:moveTo>
                  <a:pt x="44450" y="1638300"/>
                </a:moveTo>
                <a:lnTo>
                  <a:pt x="31750" y="1638300"/>
                </a:lnTo>
                <a:lnTo>
                  <a:pt x="31750" y="1676400"/>
                </a:lnTo>
                <a:lnTo>
                  <a:pt x="44450" y="1676400"/>
                </a:lnTo>
                <a:lnTo>
                  <a:pt x="44450" y="1638300"/>
                </a:lnTo>
                <a:close/>
              </a:path>
              <a:path w="76200" h="2888615">
                <a:moveTo>
                  <a:pt x="44450" y="1689100"/>
                </a:moveTo>
                <a:lnTo>
                  <a:pt x="31750" y="1689100"/>
                </a:lnTo>
                <a:lnTo>
                  <a:pt x="31750" y="1727200"/>
                </a:lnTo>
                <a:lnTo>
                  <a:pt x="44450" y="1727200"/>
                </a:lnTo>
                <a:lnTo>
                  <a:pt x="44450" y="1689100"/>
                </a:lnTo>
                <a:close/>
              </a:path>
              <a:path w="76200" h="2888615">
                <a:moveTo>
                  <a:pt x="44450" y="1739900"/>
                </a:moveTo>
                <a:lnTo>
                  <a:pt x="31750" y="1739900"/>
                </a:lnTo>
                <a:lnTo>
                  <a:pt x="31750" y="1778000"/>
                </a:lnTo>
                <a:lnTo>
                  <a:pt x="44450" y="1778000"/>
                </a:lnTo>
                <a:lnTo>
                  <a:pt x="44450" y="1739900"/>
                </a:lnTo>
                <a:close/>
              </a:path>
              <a:path w="76200" h="2888615">
                <a:moveTo>
                  <a:pt x="44450" y="1790700"/>
                </a:moveTo>
                <a:lnTo>
                  <a:pt x="31750" y="1790700"/>
                </a:lnTo>
                <a:lnTo>
                  <a:pt x="31750" y="1828800"/>
                </a:lnTo>
                <a:lnTo>
                  <a:pt x="44450" y="1828800"/>
                </a:lnTo>
                <a:lnTo>
                  <a:pt x="44450" y="1790700"/>
                </a:lnTo>
                <a:close/>
              </a:path>
              <a:path w="76200" h="2888615">
                <a:moveTo>
                  <a:pt x="44450" y="1841500"/>
                </a:moveTo>
                <a:lnTo>
                  <a:pt x="31750" y="1841500"/>
                </a:lnTo>
                <a:lnTo>
                  <a:pt x="31750" y="1879600"/>
                </a:lnTo>
                <a:lnTo>
                  <a:pt x="44450" y="1879600"/>
                </a:lnTo>
                <a:lnTo>
                  <a:pt x="44450" y="1841500"/>
                </a:lnTo>
                <a:close/>
              </a:path>
              <a:path w="76200" h="2888615">
                <a:moveTo>
                  <a:pt x="44450" y="1892300"/>
                </a:moveTo>
                <a:lnTo>
                  <a:pt x="31750" y="1892300"/>
                </a:lnTo>
                <a:lnTo>
                  <a:pt x="31750" y="1930400"/>
                </a:lnTo>
                <a:lnTo>
                  <a:pt x="44450" y="1930400"/>
                </a:lnTo>
                <a:lnTo>
                  <a:pt x="44450" y="1892300"/>
                </a:lnTo>
                <a:close/>
              </a:path>
              <a:path w="76200" h="2888615">
                <a:moveTo>
                  <a:pt x="44450" y="1943100"/>
                </a:moveTo>
                <a:lnTo>
                  <a:pt x="31750" y="1943100"/>
                </a:lnTo>
                <a:lnTo>
                  <a:pt x="31750" y="1981200"/>
                </a:lnTo>
                <a:lnTo>
                  <a:pt x="44450" y="1981200"/>
                </a:lnTo>
                <a:lnTo>
                  <a:pt x="44450" y="1943100"/>
                </a:lnTo>
                <a:close/>
              </a:path>
              <a:path w="76200" h="2888615">
                <a:moveTo>
                  <a:pt x="44450" y="1993900"/>
                </a:moveTo>
                <a:lnTo>
                  <a:pt x="31750" y="1993900"/>
                </a:lnTo>
                <a:lnTo>
                  <a:pt x="31750" y="2032000"/>
                </a:lnTo>
                <a:lnTo>
                  <a:pt x="44450" y="2032000"/>
                </a:lnTo>
                <a:lnTo>
                  <a:pt x="44450" y="1993900"/>
                </a:lnTo>
                <a:close/>
              </a:path>
              <a:path w="76200" h="2888615">
                <a:moveTo>
                  <a:pt x="44450" y="2044700"/>
                </a:moveTo>
                <a:lnTo>
                  <a:pt x="31750" y="2044700"/>
                </a:lnTo>
                <a:lnTo>
                  <a:pt x="31750" y="2082800"/>
                </a:lnTo>
                <a:lnTo>
                  <a:pt x="44450" y="2082800"/>
                </a:lnTo>
                <a:lnTo>
                  <a:pt x="44450" y="2044700"/>
                </a:lnTo>
                <a:close/>
              </a:path>
              <a:path w="76200" h="2888615">
                <a:moveTo>
                  <a:pt x="44450" y="2095500"/>
                </a:moveTo>
                <a:lnTo>
                  <a:pt x="31750" y="2095500"/>
                </a:lnTo>
                <a:lnTo>
                  <a:pt x="31750" y="2133600"/>
                </a:lnTo>
                <a:lnTo>
                  <a:pt x="44450" y="2133600"/>
                </a:lnTo>
                <a:lnTo>
                  <a:pt x="44450" y="2095500"/>
                </a:lnTo>
                <a:close/>
              </a:path>
              <a:path w="76200" h="2888615">
                <a:moveTo>
                  <a:pt x="44450" y="2146300"/>
                </a:moveTo>
                <a:lnTo>
                  <a:pt x="31750" y="2146300"/>
                </a:lnTo>
                <a:lnTo>
                  <a:pt x="31750" y="2184400"/>
                </a:lnTo>
                <a:lnTo>
                  <a:pt x="44450" y="2184400"/>
                </a:lnTo>
                <a:lnTo>
                  <a:pt x="44450" y="2146300"/>
                </a:lnTo>
                <a:close/>
              </a:path>
              <a:path w="76200" h="2888615">
                <a:moveTo>
                  <a:pt x="44450" y="2197100"/>
                </a:moveTo>
                <a:lnTo>
                  <a:pt x="31750" y="2197100"/>
                </a:lnTo>
                <a:lnTo>
                  <a:pt x="31750" y="2235200"/>
                </a:lnTo>
                <a:lnTo>
                  <a:pt x="44450" y="2235200"/>
                </a:lnTo>
                <a:lnTo>
                  <a:pt x="44450" y="2197100"/>
                </a:lnTo>
                <a:close/>
              </a:path>
              <a:path w="76200" h="2888615">
                <a:moveTo>
                  <a:pt x="44450" y="2247900"/>
                </a:moveTo>
                <a:lnTo>
                  <a:pt x="31750" y="2247900"/>
                </a:lnTo>
                <a:lnTo>
                  <a:pt x="31750" y="2286000"/>
                </a:lnTo>
                <a:lnTo>
                  <a:pt x="44450" y="2286000"/>
                </a:lnTo>
                <a:lnTo>
                  <a:pt x="44450" y="2247900"/>
                </a:lnTo>
                <a:close/>
              </a:path>
              <a:path w="76200" h="2888615">
                <a:moveTo>
                  <a:pt x="44450" y="2298700"/>
                </a:moveTo>
                <a:lnTo>
                  <a:pt x="31750" y="2298700"/>
                </a:lnTo>
                <a:lnTo>
                  <a:pt x="31750" y="2336800"/>
                </a:lnTo>
                <a:lnTo>
                  <a:pt x="44450" y="2336800"/>
                </a:lnTo>
                <a:lnTo>
                  <a:pt x="44450" y="2298700"/>
                </a:lnTo>
                <a:close/>
              </a:path>
              <a:path w="76200" h="2888615">
                <a:moveTo>
                  <a:pt x="44450" y="2349500"/>
                </a:moveTo>
                <a:lnTo>
                  <a:pt x="31750" y="2349500"/>
                </a:lnTo>
                <a:lnTo>
                  <a:pt x="31750" y="2387600"/>
                </a:lnTo>
                <a:lnTo>
                  <a:pt x="44450" y="2387600"/>
                </a:lnTo>
                <a:lnTo>
                  <a:pt x="44450" y="2349500"/>
                </a:lnTo>
                <a:close/>
              </a:path>
              <a:path w="76200" h="2888615">
                <a:moveTo>
                  <a:pt x="44450" y="2400300"/>
                </a:moveTo>
                <a:lnTo>
                  <a:pt x="31750" y="2400300"/>
                </a:lnTo>
                <a:lnTo>
                  <a:pt x="31750" y="2438400"/>
                </a:lnTo>
                <a:lnTo>
                  <a:pt x="44450" y="2438400"/>
                </a:lnTo>
                <a:lnTo>
                  <a:pt x="44450" y="2400300"/>
                </a:lnTo>
                <a:close/>
              </a:path>
              <a:path w="76200" h="2888615">
                <a:moveTo>
                  <a:pt x="44450" y="2451100"/>
                </a:moveTo>
                <a:lnTo>
                  <a:pt x="31750" y="2451100"/>
                </a:lnTo>
                <a:lnTo>
                  <a:pt x="31750" y="2489200"/>
                </a:lnTo>
                <a:lnTo>
                  <a:pt x="44450" y="2489200"/>
                </a:lnTo>
                <a:lnTo>
                  <a:pt x="44450" y="2451100"/>
                </a:lnTo>
                <a:close/>
              </a:path>
              <a:path w="76200" h="2888615">
                <a:moveTo>
                  <a:pt x="44450" y="2501900"/>
                </a:moveTo>
                <a:lnTo>
                  <a:pt x="31750" y="2501900"/>
                </a:lnTo>
                <a:lnTo>
                  <a:pt x="31750" y="2540000"/>
                </a:lnTo>
                <a:lnTo>
                  <a:pt x="44450" y="2540000"/>
                </a:lnTo>
                <a:lnTo>
                  <a:pt x="44450" y="2501900"/>
                </a:lnTo>
                <a:close/>
              </a:path>
              <a:path w="76200" h="2888615">
                <a:moveTo>
                  <a:pt x="44450" y="2552700"/>
                </a:moveTo>
                <a:lnTo>
                  <a:pt x="31750" y="2552700"/>
                </a:lnTo>
                <a:lnTo>
                  <a:pt x="31750" y="2590800"/>
                </a:lnTo>
                <a:lnTo>
                  <a:pt x="44450" y="2590800"/>
                </a:lnTo>
                <a:lnTo>
                  <a:pt x="44450" y="2552700"/>
                </a:lnTo>
                <a:close/>
              </a:path>
              <a:path w="76200" h="2888615">
                <a:moveTo>
                  <a:pt x="44450" y="2603500"/>
                </a:moveTo>
                <a:lnTo>
                  <a:pt x="31750" y="2603500"/>
                </a:lnTo>
                <a:lnTo>
                  <a:pt x="31750" y="2641600"/>
                </a:lnTo>
                <a:lnTo>
                  <a:pt x="44450" y="2641600"/>
                </a:lnTo>
                <a:lnTo>
                  <a:pt x="44450" y="2603500"/>
                </a:lnTo>
                <a:close/>
              </a:path>
              <a:path w="76200" h="2888615">
                <a:moveTo>
                  <a:pt x="44450" y="2654300"/>
                </a:moveTo>
                <a:lnTo>
                  <a:pt x="31750" y="2654300"/>
                </a:lnTo>
                <a:lnTo>
                  <a:pt x="31750" y="2692400"/>
                </a:lnTo>
                <a:lnTo>
                  <a:pt x="44450" y="2692400"/>
                </a:lnTo>
                <a:lnTo>
                  <a:pt x="44450" y="2654300"/>
                </a:lnTo>
                <a:close/>
              </a:path>
              <a:path w="76200" h="2888615">
                <a:moveTo>
                  <a:pt x="44450" y="2705100"/>
                </a:moveTo>
                <a:lnTo>
                  <a:pt x="31750" y="2705100"/>
                </a:lnTo>
                <a:lnTo>
                  <a:pt x="31750" y="2743200"/>
                </a:lnTo>
                <a:lnTo>
                  <a:pt x="44450" y="2743200"/>
                </a:lnTo>
                <a:lnTo>
                  <a:pt x="44450" y="2705100"/>
                </a:lnTo>
                <a:close/>
              </a:path>
              <a:path w="76200" h="2888615">
                <a:moveTo>
                  <a:pt x="44450" y="2755900"/>
                </a:moveTo>
                <a:lnTo>
                  <a:pt x="31750" y="2755900"/>
                </a:lnTo>
                <a:lnTo>
                  <a:pt x="31750" y="2794000"/>
                </a:lnTo>
                <a:lnTo>
                  <a:pt x="44450" y="2794000"/>
                </a:lnTo>
                <a:lnTo>
                  <a:pt x="44450" y="2755900"/>
                </a:lnTo>
                <a:close/>
              </a:path>
              <a:path w="76200" h="2888615">
                <a:moveTo>
                  <a:pt x="31750" y="2812415"/>
                </a:moveTo>
                <a:lnTo>
                  <a:pt x="0" y="2812415"/>
                </a:lnTo>
                <a:lnTo>
                  <a:pt x="38100" y="2888615"/>
                </a:lnTo>
                <a:lnTo>
                  <a:pt x="69850" y="2825115"/>
                </a:lnTo>
                <a:lnTo>
                  <a:pt x="31750" y="2825115"/>
                </a:lnTo>
                <a:lnTo>
                  <a:pt x="31750" y="2812415"/>
                </a:lnTo>
                <a:close/>
              </a:path>
              <a:path w="76200" h="2888615">
                <a:moveTo>
                  <a:pt x="44450" y="2806700"/>
                </a:moveTo>
                <a:lnTo>
                  <a:pt x="31750" y="2806700"/>
                </a:lnTo>
                <a:lnTo>
                  <a:pt x="31750" y="2825115"/>
                </a:lnTo>
                <a:lnTo>
                  <a:pt x="44450" y="2825115"/>
                </a:lnTo>
                <a:lnTo>
                  <a:pt x="44450" y="2806700"/>
                </a:lnTo>
                <a:close/>
              </a:path>
              <a:path w="76200" h="2888615">
                <a:moveTo>
                  <a:pt x="76200" y="2812415"/>
                </a:moveTo>
                <a:lnTo>
                  <a:pt x="44450" y="2812415"/>
                </a:lnTo>
                <a:lnTo>
                  <a:pt x="44450" y="2825115"/>
                </a:lnTo>
                <a:lnTo>
                  <a:pt x="69850" y="2825115"/>
                </a:lnTo>
                <a:lnTo>
                  <a:pt x="76200" y="2812415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531095" y="1315211"/>
            <a:ext cx="78740" cy="1573530"/>
          </a:xfrm>
          <a:custGeom>
            <a:avLst/>
            <a:gdLst/>
            <a:ahLst/>
            <a:cxnLst/>
            <a:rect l="l" t="t" r="r" b="b"/>
            <a:pathLst>
              <a:path w="78740" h="1573530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8740" h="157353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8740" h="157353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8740" h="1573530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8740" h="1573530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8740" h="1573530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8740" h="1573530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8740" h="1573530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8740" h="1573530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8740" h="1573530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8740" h="1573530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8740" h="1573530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8740" h="1573530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8740" h="1573530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8740" h="1573530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78740" h="1573530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78740" h="1573530">
                <a:moveTo>
                  <a:pt x="33782" y="786511"/>
                </a:moveTo>
                <a:lnTo>
                  <a:pt x="33782" y="810768"/>
                </a:lnTo>
                <a:lnTo>
                  <a:pt x="46482" y="810768"/>
                </a:lnTo>
                <a:lnTo>
                  <a:pt x="46482" y="792861"/>
                </a:lnTo>
                <a:lnTo>
                  <a:pt x="40132" y="792861"/>
                </a:lnTo>
                <a:lnTo>
                  <a:pt x="33782" y="786511"/>
                </a:lnTo>
                <a:close/>
              </a:path>
              <a:path w="78740" h="1573530">
                <a:moveTo>
                  <a:pt x="44450" y="774700"/>
                </a:moveTo>
                <a:lnTo>
                  <a:pt x="31750" y="774700"/>
                </a:lnTo>
                <a:lnTo>
                  <a:pt x="31750" y="792861"/>
                </a:lnTo>
                <a:lnTo>
                  <a:pt x="33782" y="792861"/>
                </a:lnTo>
                <a:lnTo>
                  <a:pt x="33782" y="786511"/>
                </a:lnTo>
                <a:lnTo>
                  <a:pt x="44450" y="786511"/>
                </a:lnTo>
                <a:lnTo>
                  <a:pt x="38100" y="780161"/>
                </a:lnTo>
                <a:lnTo>
                  <a:pt x="44450" y="780161"/>
                </a:lnTo>
                <a:lnTo>
                  <a:pt x="44450" y="774700"/>
                </a:lnTo>
                <a:close/>
              </a:path>
              <a:path w="78740" h="1573530">
                <a:moveTo>
                  <a:pt x="46482" y="780161"/>
                </a:moveTo>
                <a:lnTo>
                  <a:pt x="44450" y="780161"/>
                </a:lnTo>
                <a:lnTo>
                  <a:pt x="44450" y="786511"/>
                </a:lnTo>
                <a:lnTo>
                  <a:pt x="33782" y="786511"/>
                </a:lnTo>
                <a:lnTo>
                  <a:pt x="40132" y="792861"/>
                </a:lnTo>
                <a:lnTo>
                  <a:pt x="46482" y="792861"/>
                </a:lnTo>
                <a:lnTo>
                  <a:pt x="46482" y="780161"/>
                </a:lnTo>
                <a:close/>
              </a:path>
              <a:path w="78740" h="1573530">
                <a:moveTo>
                  <a:pt x="44450" y="780161"/>
                </a:moveTo>
                <a:lnTo>
                  <a:pt x="38100" y="780161"/>
                </a:lnTo>
                <a:lnTo>
                  <a:pt x="44450" y="786511"/>
                </a:lnTo>
                <a:lnTo>
                  <a:pt x="44450" y="780161"/>
                </a:lnTo>
                <a:close/>
              </a:path>
              <a:path w="78740" h="1573530">
                <a:moveTo>
                  <a:pt x="46482" y="823468"/>
                </a:moveTo>
                <a:lnTo>
                  <a:pt x="33782" y="823468"/>
                </a:lnTo>
                <a:lnTo>
                  <a:pt x="33782" y="861568"/>
                </a:lnTo>
                <a:lnTo>
                  <a:pt x="46482" y="861568"/>
                </a:lnTo>
                <a:lnTo>
                  <a:pt x="46482" y="823468"/>
                </a:lnTo>
                <a:close/>
              </a:path>
              <a:path w="78740" h="1573530">
                <a:moveTo>
                  <a:pt x="46482" y="874268"/>
                </a:moveTo>
                <a:lnTo>
                  <a:pt x="33782" y="874268"/>
                </a:lnTo>
                <a:lnTo>
                  <a:pt x="33782" y="912368"/>
                </a:lnTo>
                <a:lnTo>
                  <a:pt x="46482" y="912368"/>
                </a:lnTo>
                <a:lnTo>
                  <a:pt x="46482" y="874268"/>
                </a:lnTo>
                <a:close/>
              </a:path>
              <a:path w="78740" h="1573530">
                <a:moveTo>
                  <a:pt x="46482" y="925068"/>
                </a:moveTo>
                <a:lnTo>
                  <a:pt x="33782" y="925068"/>
                </a:lnTo>
                <a:lnTo>
                  <a:pt x="33782" y="963168"/>
                </a:lnTo>
                <a:lnTo>
                  <a:pt x="46482" y="963168"/>
                </a:lnTo>
                <a:lnTo>
                  <a:pt x="46482" y="925068"/>
                </a:lnTo>
                <a:close/>
              </a:path>
              <a:path w="78740" h="1573530">
                <a:moveTo>
                  <a:pt x="46482" y="975868"/>
                </a:moveTo>
                <a:lnTo>
                  <a:pt x="33782" y="975868"/>
                </a:lnTo>
                <a:lnTo>
                  <a:pt x="33782" y="1013968"/>
                </a:lnTo>
                <a:lnTo>
                  <a:pt x="46482" y="1013968"/>
                </a:lnTo>
                <a:lnTo>
                  <a:pt x="46482" y="975868"/>
                </a:lnTo>
                <a:close/>
              </a:path>
              <a:path w="78740" h="1573530">
                <a:moveTo>
                  <a:pt x="46482" y="1026668"/>
                </a:moveTo>
                <a:lnTo>
                  <a:pt x="33782" y="1026668"/>
                </a:lnTo>
                <a:lnTo>
                  <a:pt x="33782" y="1064768"/>
                </a:lnTo>
                <a:lnTo>
                  <a:pt x="46482" y="1064768"/>
                </a:lnTo>
                <a:lnTo>
                  <a:pt x="46482" y="1026668"/>
                </a:lnTo>
                <a:close/>
              </a:path>
              <a:path w="78740" h="1573530">
                <a:moveTo>
                  <a:pt x="46482" y="1077468"/>
                </a:moveTo>
                <a:lnTo>
                  <a:pt x="33782" y="1077468"/>
                </a:lnTo>
                <a:lnTo>
                  <a:pt x="33782" y="1115568"/>
                </a:lnTo>
                <a:lnTo>
                  <a:pt x="46482" y="1115568"/>
                </a:lnTo>
                <a:lnTo>
                  <a:pt x="46482" y="1077468"/>
                </a:lnTo>
                <a:close/>
              </a:path>
              <a:path w="78740" h="1573530">
                <a:moveTo>
                  <a:pt x="46482" y="1128268"/>
                </a:moveTo>
                <a:lnTo>
                  <a:pt x="33782" y="1128268"/>
                </a:lnTo>
                <a:lnTo>
                  <a:pt x="33782" y="1166368"/>
                </a:lnTo>
                <a:lnTo>
                  <a:pt x="46482" y="1166368"/>
                </a:lnTo>
                <a:lnTo>
                  <a:pt x="46482" y="1128268"/>
                </a:lnTo>
                <a:close/>
              </a:path>
              <a:path w="78740" h="1573530">
                <a:moveTo>
                  <a:pt x="46482" y="1179068"/>
                </a:moveTo>
                <a:lnTo>
                  <a:pt x="33782" y="1179068"/>
                </a:lnTo>
                <a:lnTo>
                  <a:pt x="33782" y="1217168"/>
                </a:lnTo>
                <a:lnTo>
                  <a:pt x="46482" y="1217168"/>
                </a:lnTo>
                <a:lnTo>
                  <a:pt x="46482" y="1179068"/>
                </a:lnTo>
                <a:close/>
              </a:path>
              <a:path w="78740" h="1573530">
                <a:moveTo>
                  <a:pt x="46482" y="1229868"/>
                </a:moveTo>
                <a:lnTo>
                  <a:pt x="33782" y="1229868"/>
                </a:lnTo>
                <a:lnTo>
                  <a:pt x="33782" y="1267968"/>
                </a:lnTo>
                <a:lnTo>
                  <a:pt x="46482" y="1267968"/>
                </a:lnTo>
                <a:lnTo>
                  <a:pt x="46482" y="1229868"/>
                </a:lnTo>
                <a:close/>
              </a:path>
              <a:path w="78740" h="1573530">
                <a:moveTo>
                  <a:pt x="46482" y="1280668"/>
                </a:moveTo>
                <a:lnTo>
                  <a:pt x="33782" y="1280668"/>
                </a:lnTo>
                <a:lnTo>
                  <a:pt x="33782" y="1318768"/>
                </a:lnTo>
                <a:lnTo>
                  <a:pt x="46482" y="1318768"/>
                </a:lnTo>
                <a:lnTo>
                  <a:pt x="46482" y="1280668"/>
                </a:lnTo>
                <a:close/>
              </a:path>
              <a:path w="78740" h="1573530">
                <a:moveTo>
                  <a:pt x="46482" y="1331468"/>
                </a:moveTo>
                <a:lnTo>
                  <a:pt x="33782" y="1331468"/>
                </a:lnTo>
                <a:lnTo>
                  <a:pt x="33782" y="1369568"/>
                </a:lnTo>
                <a:lnTo>
                  <a:pt x="46482" y="1369568"/>
                </a:lnTo>
                <a:lnTo>
                  <a:pt x="46482" y="1331468"/>
                </a:lnTo>
                <a:close/>
              </a:path>
              <a:path w="78740" h="1573530">
                <a:moveTo>
                  <a:pt x="46482" y="1382268"/>
                </a:moveTo>
                <a:lnTo>
                  <a:pt x="33782" y="1382268"/>
                </a:lnTo>
                <a:lnTo>
                  <a:pt x="33782" y="1420368"/>
                </a:lnTo>
                <a:lnTo>
                  <a:pt x="46482" y="1420368"/>
                </a:lnTo>
                <a:lnTo>
                  <a:pt x="46482" y="1382268"/>
                </a:lnTo>
                <a:close/>
              </a:path>
              <a:path w="78740" h="1573530">
                <a:moveTo>
                  <a:pt x="46482" y="1433068"/>
                </a:moveTo>
                <a:lnTo>
                  <a:pt x="33782" y="1433068"/>
                </a:lnTo>
                <a:lnTo>
                  <a:pt x="33782" y="1471168"/>
                </a:lnTo>
                <a:lnTo>
                  <a:pt x="46482" y="1471168"/>
                </a:lnTo>
                <a:lnTo>
                  <a:pt x="46482" y="1433068"/>
                </a:lnTo>
                <a:close/>
              </a:path>
              <a:path w="78740" h="1573530">
                <a:moveTo>
                  <a:pt x="33782" y="1496949"/>
                </a:moveTo>
                <a:lnTo>
                  <a:pt x="2032" y="1496949"/>
                </a:lnTo>
                <a:lnTo>
                  <a:pt x="40132" y="1573149"/>
                </a:lnTo>
                <a:lnTo>
                  <a:pt x="71882" y="1509649"/>
                </a:lnTo>
                <a:lnTo>
                  <a:pt x="33782" y="1509649"/>
                </a:lnTo>
                <a:lnTo>
                  <a:pt x="33782" y="1496949"/>
                </a:lnTo>
                <a:close/>
              </a:path>
              <a:path w="78740" h="1573530">
                <a:moveTo>
                  <a:pt x="46482" y="1483868"/>
                </a:moveTo>
                <a:lnTo>
                  <a:pt x="33782" y="1483868"/>
                </a:lnTo>
                <a:lnTo>
                  <a:pt x="33782" y="1509649"/>
                </a:lnTo>
                <a:lnTo>
                  <a:pt x="46482" y="1509649"/>
                </a:lnTo>
                <a:lnTo>
                  <a:pt x="46482" y="1483868"/>
                </a:lnTo>
                <a:close/>
              </a:path>
              <a:path w="78740" h="1573530">
                <a:moveTo>
                  <a:pt x="78232" y="1496949"/>
                </a:moveTo>
                <a:lnTo>
                  <a:pt x="46482" y="1496949"/>
                </a:lnTo>
                <a:lnTo>
                  <a:pt x="46482" y="1509649"/>
                </a:lnTo>
                <a:lnTo>
                  <a:pt x="71882" y="1509649"/>
                </a:lnTo>
                <a:lnTo>
                  <a:pt x="78232" y="149694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307835" y="2705100"/>
            <a:ext cx="76200" cy="2099945"/>
          </a:xfrm>
          <a:custGeom>
            <a:avLst/>
            <a:gdLst/>
            <a:ahLst/>
            <a:cxnLst/>
            <a:rect l="l" t="t" r="r" b="b"/>
            <a:pathLst>
              <a:path w="76200" h="2099945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209994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09994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2099945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2099945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2099945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2099945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2099945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2099945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2099945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2099945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2099945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2099945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6200" h="2099945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6200" h="2099945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76200" h="2099945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76200" h="2099945">
                <a:moveTo>
                  <a:pt x="44450" y="774700"/>
                </a:moveTo>
                <a:lnTo>
                  <a:pt x="31750" y="774700"/>
                </a:lnTo>
                <a:lnTo>
                  <a:pt x="31750" y="812800"/>
                </a:lnTo>
                <a:lnTo>
                  <a:pt x="44450" y="812800"/>
                </a:lnTo>
                <a:lnTo>
                  <a:pt x="44450" y="774700"/>
                </a:lnTo>
                <a:close/>
              </a:path>
              <a:path w="76200" h="2099945">
                <a:moveTo>
                  <a:pt x="44450" y="825500"/>
                </a:moveTo>
                <a:lnTo>
                  <a:pt x="31750" y="825500"/>
                </a:lnTo>
                <a:lnTo>
                  <a:pt x="31750" y="863600"/>
                </a:lnTo>
                <a:lnTo>
                  <a:pt x="44450" y="863600"/>
                </a:lnTo>
                <a:lnTo>
                  <a:pt x="44450" y="825500"/>
                </a:lnTo>
                <a:close/>
              </a:path>
              <a:path w="76200" h="2099945">
                <a:moveTo>
                  <a:pt x="44450" y="876300"/>
                </a:moveTo>
                <a:lnTo>
                  <a:pt x="31750" y="8763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76300"/>
                </a:lnTo>
                <a:close/>
              </a:path>
              <a:path w="76200" h="2099945">
                <a:moveTo>
                  <a:pt x="44450" y="927100"/>
                </a:moveTo>
                <a:lnTo>
                  <a:pt x="31750" y="9271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27100"/>
                </a:lnTo>
                <a:close/>
              </a:path>
              <a:path w="76200" h="2099945">
                <a:moveTo>
                  <a:pt x="44450" y="977900"/>
                </a:moveTo>
                <a:lnTo>
                  <a:pt x="31750" y="977900"/>
                </a:lnTo>
                <a:lnTo>
                  <a:pt x="31750" y="1016000"/>
                </a:lnTo>
                <a:lnTo>
                  <a:pt x="44450" y="1016000"/>
                </a:lnTo>
                <a:lnTo>
                  <a:pt x="44450" y="977900"/>
                </a:lnTo>
                <a:close/>
              </a:path>
              <a:path w="76200" h="2099945">
                <a:moveTo>
                  <a:pt x="44450" y="1028700"/>
                </a:moveTo>
                <a:lnTo>
                  <a:pt x="31750" y="1028700"/>
                </a:lnTo>
                <a:lnTo>
                  <a:pt x="31750" y="1066800"/>
                </a:lnTo>
                <a:lnTo>
                  <a:pt x="44450" y="1066800"/>
                </a:lnTo>
                <a:lnTo>
                  <a:pt x="44450" y="1028700"/>
                </a:lnTo>
                <a:close/>
              </a:path>
              <a:path w="76200" h="2099945">
                <a:moveTo>
                  <a:pt x="44450" y="1079500"/>
                </a:moveTo>
                <a:lnTo>
                  <a:pt x="31750" y="1079500"/>
                </a:lnTo>
                <a:lnTo>
                  <a:pt x="31750" y="1117600"/>
                </a:lnTo>
                <a:lnTo>
                  <a:pt x="44450" y="1117600"/>
                </a:lnTo>
                <a:lnTo>
                  <a:pt x="44450" y="1079500"/>
                </a:lnTo>
                <a:close/>
              </a:path>
              <a:path w="76200" h="2099945">
                <a:moveTo>
                  <a:pt x="44450" y="1130300"/>
                </a:moveTo>
                <a:lnTo>
                  <a:pt x="31750" y="1130300"/>
                </a:lnTo>
                <a:lnTo>
                  <a:pt x="31750" y="1168400"/>
                </a:lnTo>
                <a:lnTo>
                  <a:pt x="44450" y="1168400"/>
                </a:lnTo>
                <a:lnTo>
                  <a:pt x="44450" y="1130300"/>
                </a:lnTo>
                <a:close/>
              </a:path>
              <a:path w="76200" h="2099945">
                <a:moveTo>
                  <a:pt x="44450" y="1181100"/>
                </a:moveTo>
                <a:lnTo>
                  <a:pt x="31750" y="1181100"/>
                </a:lnTo>
                <a:lnTo>
                  <a:pt x="31750" y="1219200"/>
                </a:lnTo>
                <a:lnTo>
                  <a:pt x="44450" y="1219200"/>
                </a:lnTo>
                <a:lnTo>
                  <a:pt x="44450" y="1181100"/>
                </a:lnTo>
                <a:close/>
              </a:path>
              <a:path w="76200" h="2099945">
                <a:moveTo>
                  <a:pt x="44450" y="1231900"/>
                </a:moveTo>
                <a:lnTo>
                  <a:pt x="31750" y="1231900"/>
                </a:lnTo>
                <a:lnTo>
                  <a:pt x="31750" y="1270000"/>
                </a:lnTo>
                <a:lnTo>
                  <a:pt x="44450" y="1270000"/>
                </a:lnTo>
                <a:lnTo>
                  <a:pt x="44450" y="1231900"/>
                </a:lnTo>
                <a:close/>
              </a:path>
              <a:path w="76200" h="2099945">
                <a:moveTo>
                  <a:pt x="44450" y="1282700"/>
                </a:moveTo>
                <a:lnTo>
                  <a:pt x="31750" y="1282700"/>
                </a:lnTo>
                <a:lnTo>
                  <a:pt x="31750" y="1320800"/>
                </a:lnTo>
                <a:lnTo>
                  <a:pt x="44450" y="1320800"/>
                </a:lnTo>
                <a:lnTo>
                  <a:pt x="44450" y="1282700"/>
                </a:lnTo>
                <a:close/>
              </a:path>
              <a:path w="76200" h="2099945">
                <a:moveTo>
                  <a:pt x="44450" y="1333500"/>
                </a:moveTo>
                <a:lnTo>
                  <a:pt x="31750" y="133350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1333500"/>
                </a:lnTo>
                <a:close/>
              </a:path>
              <a:path w="76200" h="2099945">
                <a:moveTo>
                  <a:pt x="44450" y="1384300"/>
                </a:moveTo>
                <a:lnTo>
                  <a:pt x="31750" y="1384300"/>
                </a:lnTo>
                <a:lnTo>
                  <a:pt x="31750" y="1422400"/>
                </a:lnTo>
                <a:lnTo>
                  <a:pt x="44450" y="1422400"/>
                </a:lnTo>
                <a:lnTo>
                  <a:pt x="44450" y="1384300"/>
                </a:lnTo>
                <a:close/>
              </a:path>
              <a:path w="76200" h="2099945">
                <a:moveTo>
                  <a:pt x="44450" y="1435100"/>
                </a:moveTo>
                <a:lnTo>
                  <a:pt x="31750" y="1435100"/>
                </a:lnTo>
                <a:lnTo>
                  <a:pt x="31750" y="1473200"/>
                </a:lnTo>
                <a:lnTo>
                  <a:pt x="44450" y="1473200"/>
                </a:lnTo>
                <a:lnTo>
                  <a:pt x="44450" y="1435100"/>
                </a:lnTo>
                <a:close/>
              </a:path>
              <a:path w="76200" h="2099945">
                <a:moveTo>
                  <a:pt x="44450" y="1485900"/>
                </a:moveTo>
                <a:lnTo>
                  <a:pt x="31750" y="1485900"/>
                </a:lnTo>
                <a:lnTo>
                  <a:pt x="31750" y="1524000"/>
                </a:lnTo>
                <a:lnTo>
                  <a:pt x="44450" y="1524000"/>
                </a:lnTo>
                <a:lnTo>
                  <a:pt x="44450" y="1485900"/>
                </a:lnTo>
                <a:close/>
              </a:path>
              <a:path w="76200" h="2099945">
                <a:moveTo>
                  <a:pt x="44450" y="1536700"/>
                </a:moveTo>
                <a:lnTo>
                  <a:pt x="31750" y="1536700"/>
                </a:lnTo>
                <a:lnTo>
                  <a:pt x="31750" y="1574800"/>
                </a:lnTo>
                <a:lnTo>
                  <a:pt x="44450" y="1574800"/>
                </a:lnTo>
                <a:lnTo>
                  <a:pt x="44450" y="1536700"/>
                </a:lnTo>
                <a:close/>
              </a:path>
              <a:path w="76200" h="2099945">
                <a:moveTo>
                  <a:pt x="44450" y="1587500"/>
                </a:moveTo>
                <a:lnTo>
                  <a:pt x="31750" y="1587500"/>
                </a:lnTo>
                <a:lnTo>
                  <a:pt x="31750" y="1625600"/>
                </a:lnTo>
                <a:lnTo>
                  <a:pt x="44450" y="1625600"/>
                </a:lnTo>
                <a:lnTo>
                  <a:pt x="44450" y="1587500"/>
                </a:lnTo>
                <a:close/>
              </a:path>
              <a:path w="76200" h="2099945">
                <a:moveTo>
                  <a:pt x="44450" y="1638300"/>
                </a:moveTo>
                <a:lnTo>
                  <a:pt x="31750" y="1638300"/>
                </a:lnTo>
                <a:lnTo>
                  <a:pt x="31750" y="1676400"/>
                </a:lnTo>
                <a:lnTo>
                  <a:pt x="44450" y="1676400"/>
                </a:lnTo>
                <a:lnTo>
                  <a:pt x="44450" y="1638300"/>
                </a:lnTo>
                <a:close/>
              </a:path>
              <a:path w="76200" h="2099945">
                <a:moveTo>
                  <a:pt x="44450" y="1689100"/>
                </a:moveTo>
                <a:lnTo>
                  <a:pt x="31750" y="1689100"/>
                </a:lnTo>
                <a:lnTo>
                  <a:pt x="31750" y="1727200"/>
                </a:lnTo>
                <a:lnTo>
                  <a:pt x="44450" y="1727200"/>
                </a:lnTo>
                <a:lnTo>
                  <a:pt x="44450" y="1689100"/>
                </a:lnTo>
                <a:close/>
              </a:path>
              <a:path w="76200" h="2099945">
                <a:moveTo>
                  <a:pt x="44450" y="1739900"/>
                </a:moveTo>
                <a:lnTo>
                  <a:pt x="31750" y="1739900"/>
                </a:lnTo>
                <a:lnTo>
                  <a:pt x="31750" y="1778000"/>
                </a:lnTo>
                <a:lnTo>
                  <a:pt x="44450" y="1778000"/>
                </a:lnTo>
                <a:lnTo>
                  <a:pt x="44450" y="1739900"/>
                </a:lnTo>
                <a:close/>
              </a:path>
              <a:path w="76200" h="2099945">
                <a:moveTo>
                  <a:pt x="44450" y="1790700"/>
                </a:moveTo>
                <a:lnTo>
                  <a:pt x="31750" y="1790700"/>
                </a:lnTo>
                <a:lnTo>
                  <a:pt x="31750" y="1828800"/>
                </a:lnTo>
                <a:lnTo>
                  <a:pt x="44450" y="1828800"/>
                </a:lnTo>
                <a:lnTo>
                  <a:pt x="44450" y="1790700"/>
                </a:lnTo>
                <a:close/>
              </a:path>
              <a:path w="76200" h="2099945">
                <a:moveTo>
                  <a:pt x="44450" y="1841500"/>
                </a:moveTo>
                <a:lnTo>
                  <a:pt x="31750" y="1841500"/>
                </a:lnTo>
                <a:lnTo>
                  <a:pt x="31750" y="1879600"/>
                </a:lnTo>
                <a:lnTo>
                  <a:pt x="44450" y="1879600"/>
                </a:lnTo>
                <a:lnTo>
                  <a:pt x="44450" y="1841500"/>
                </a:lnTo>
                <a:close/>
              </a:path>
              <a:path w="76200" h="2099945">
                <a:moveTo>
                  <a:pt x="44450" y="1892300"/>
                </a:moveTo>
                <a:lnTo>
                  <a:pt x="31750" y="1892300"/>
                </a:lnTo>
                <a:lnTo>
                  <a:pt x="31750" y="1930400"/>
                </a:lnTo>
                <a:lnTo>
                  <a:pt x="44450" y="1930400"/>
                </a:lnTo>
                <a:lnTo>
                  <a:pt x="44450" y="1892300"/>
                </a:lnTo>
                <a:close/>
              </a:path>
              <a:path w="76200" h="2099945">
                <a:moveTo>
                  <a:pt x="44450" y="1943100"/>
                </a:moveTo>
                <a:lnTo>
                  <a:pt x="31750" y="1943100"/>
                </a:lnTo>
                <a:lnTo>
                  <a:pt x="31750" y="1981200"/>
                </a:lnTo>
                <a:lnTo>
                  <a:pt x="44450" y="1981200"/>
                </a:lnTo>
                <a:lnTo>
                  <a:pt x="44450" y="1943100"/>
                </a:lnTo>
                <a:close/>
              </a:path>
              <a:path w="76200" h="2099945">
                <a:moveTo>
                  <a:pt x="31750" y="2023237"/>
                </a:moveTo>
                <a:lnTo>
                  <a:pt x="0" y="2023237"/>
                </a:lnTo>
                <a:lnTo>
                  <a:pt x="38100" y="2099437"/>
                </a:lnTo>
                <a:lnTo>
                  <a:pt x="71818" y="2032000"/>
                </a:lnTo>
                <a:lnTo>
                  <a:pt x="31750" y="2032000"/>
                </a:lnTo>
                <a:lnTo>
                  <a:pt x="31750" y="2023237"/>
                </a:lnTo>
                <a:close/>
              </a:path>
              <a:path w="76200" h="2099945">
                <a:moveTo>
                  <a:pt x="44450" y="1993900"/>
                </a:moveTo>
                <a:lnTo>
                  <a:pt x="31750" y="1993900"/>
                </a:lnTo>
                <a:lnTo>
                  <a:pt x="31750" y="2032000"/>
                </a:lnTo>
                <a:lnTo>
                  <a:pt x="44450" y="2032000"/>
                </a:lnTo>
                <a:lnTo>
                  <a:pt x="44450" y="1993900"/>
                </a:lnTo>
                <a:close/>
              </a:path>
              <a:path w="76200" h="2099945">
                <a:moveTo>
                  <a:pt x="76200" y="2023237"/>
                </a:moveTo>
                <a:lnTo>
                  <a:pt x="44450" y="2023237"/>
                </a:lnTo>
                <a:lnTo>
                  <a:pt x="44450" y="2032000"/>
                </a:lnTo>
                <a:lnTo>
                  <a:pt x="71818" y="2032000"/>
                </a:lnTo>
                <a:lnTo>
                  <a:pt x="76200" y="2023237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415783" y="2545079"/>
            <a:ext cx="76200" cy="2259330"/>
          </a:xfrm>
          <a:custGeom>
            <a:avLst/>
            <a:gdLst/>
            <a:ahLst/>
            <a:cxnLst/>
            <a:rect l="l" t="t" r="r" b="b"/>
            <a:pathLst>
              <a:path w="76200" h="2259329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22593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593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2259329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2259329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2259329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2259329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2259329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2259329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2259329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2259329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2259329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2259329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6200" h="2259329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6200" h="2259329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76200" h="2259329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76200" h="2259329">
                <a:moveTo>
                  <a:pt x="44450" y="774700"/>
                </a:moveTo>
                <a:lnTo>
                  <a:pt x="31750" y="774700"/>
                </a:lnTo>
                <a:lnTo>
                  <a:pt x="31750" y="812800"/>
                </a:lnTo>
                <a:lnTo>
                  <a:pt x="44450" y="812800"/>
                </a:lnTo>
                <a:lnTo>
                  <a:pt x="44450" y="774700"/>
                </a:lnTo>
                <a:close/>
              </a:path>
              <a:path w="76200" h="2259329">
                <a:moveTo>
                  <a:pt x="44450" y="825500"/>
                </a:moveTo>
                <a:lnTo>
                  <a:pt x="31750" y="825500"/>
                </a:lnTo>
                <a:lnTo>
                  <a:pt x="31750" y="863600"/>
                </a:lnTo>
                <a:lnTo>
                  <a:pt x="44450" y="863600"/>
                </a:lnTo>
                <a:lnTo>
                  <a:pt x="44450" y="825500"/>
                </a:lnTo>
                <a:close/>
              </a:path>
              <a:path w="76200" h="2259329">
                <a:moveTo>
                  <a:pt x="44450" y="876300"/>
                </a:moveTo>
                <a:lnTo>
                  <a:pt x="31750" y="8763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76300"/>
                </a:lnTo>
                <a:close/>
              </a:path>
              <a:path w="76200" h="2259329">
                <a:moveTo>
                  <a:pt x="44450" y="927100"/>
                </a:moveTo>
                <a:lnTo>
                  <a:pt x="31750" y="9271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27100"/>
                </a:lnTo>
                <a:close/>
              </a:path>
              <a:path w="76200" h="2259329">
                <a:moveTo>
                  <a:pt x="44450" y="977900"/>
                </a:moveTo>
                <a:lnTo>
                  <a:pt x="31750" y="977900"/>
                </a:lnTo>
                <a:lnTo>
                  <a:pt x="31750" y="1016000"/>
                </a:lnTo>
                <a:lnTo>
                  <a:pt x="44450" y="1016000"/>
                </a:lnTo>
                <a:lnTo>
                  <a:pt x="44450" y="977900"/>
                </a:lnTo>
                <a:close/>
              </a:path>
              <a:path w="76200" h="2259329">
                <a:moveTo>
                  <a:pt x="44450" y="1028700"/>
                </a:moveTo>
                <a:lnTo>
                  <a:pt x="31750" y="1028700"/>
                </a:lnTo>
                <a:lnTo>
                  <a:pt x="31750" y="1066800"/>
                </a:lnTo>
                <a:lnTo>
                  <a:pt x="44450" y="1066800"/>
                </a:lnTo>
                <a:lnTo>
                  <a:pt x="44450" y="1028700"/>
                </a:lnTo>
                <a:close/>
              </a:path>
              <a:path w="76200" h="2259329">
                <a:moveTo>
                  <a:pt x="44450" y="1079500"/>
                </a:moveTo>
                <a:lnTo>
                  <a:pt x="31750" y="1079500"/>
                </a:lnTo>
                <a:lnTo>
                  <a:pt x="31750" y="1117600"/>
                </a:lnTo>
                <a:lnTo>
                  <a:pt x="44450" y="1117600"/>
                </a:lnTo>
                <a:lnTo>
                  <a:pt x="44450" y="1079500"/>
                </a:lnTo>
                <a:close/>
              </a:path>
              <a:path w="76200" h="2259329">
                <a:moveTo>
                  <a:pt x="44450" y="1130300"/>
                </a:moveTo>
                <a:lnTo>
                  <a:pt x="31750" y="1130300"/>
                </a:lnTo>
                <a:lnTo>
                  <a:pt x="31750" y="1168400"/>
                </a:lnTo>
                <a:lnTo>
                  <a:pt x="44450" y="1168400"/>
                </a:lnTo>
                <a:lnTo>
                  <a:pt x="44450" y="1130300"/>
                </a:lnTo>
                <a:close/>
              </a:path>
              <a:path w="76200" h="2259329">
                <a:moveTo>
                  <a:pt x="44450" y="1181100"/>
                </a:moveTo>
                <a:lnTo>
                  <a:pt x="31750" y="1181100"/>
                </a:lnTo>
                <a:lnTo>
                  <a:pt x="31750" y="1219200"/>
                </a:lnTo>
                <a:lnTo>
                  <a:pt x="44450" y="1219200"/>
                </a:lnTo>
                <a:lnTo>
                  <a:pt x="44450" y="1181100"/>
                </a:lnTo>
                <a:close/>
              </a:path>
              <a:path w="76200" h="2259329">
                <a:moveTo>
                  <a:pt x="44450" y="1231900"/>
                </a:moveTo>
                <a:lnTo>
                  <a:pt x="31750" y="1231900"/>
                </a:lnTo>
                <a:lnTo>
                  <a:pt x="31750" y="1270000"/>
                </a:lnTo>
                <a:lnTo>
                  <a:pt x="44450" y="1270000"/>
                </a:lnTo>
                <a:lnTo>
                  <a:pt x="44450" y="1231900"/>
                </a:lnTo>
                <a:close/>
              </a:path>
              <a:path w="76200" h="2259329">
                <a:moveTo>
                  <a:pt x="44450" y="1282700"/>
                </a:moveTo>
                <a:lnTo>
                  <a:pt x="31750" y="1282700"/>
                </a:lnTo>
                <a:lnTo>
                  <a:pt x="31750" y="1320800"/>
                </a:lnTo>
                <a:lnTo>
                  <a:pt x="44450" y="1320800"/>
                </a:lnTo>
                <a:lnTo>
                  <a:pt x="44450" y="1282700"/>
                </a:lnTo>
                <a:close/>
              </a:path>
              <a:path w="76200" h="2259329">
                <a:moveTo>
                  <a:pt x="44450" y="1333500"/>
                </a:moveTo>
                <a:lnTo>
                  <a:pt x="31750" y="133350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1333500"/>
                </a:lnTo>
                <a:close/>
              </a:path>
              <a:path w="76200" h="2259329">
                <a:moveTo>
                  <a:pt x="44450" y="1384300"/>
                </a:moveTo>
                <a:lnTo>
                  <a:pt x="31750" y="1384300"/>
                </a:lnTo>
                <a:lnTo>
                  <a:pt x="31750" y="1422400"/>
                </a:lnTo>
                <a:lnTo>
                  <a:pt x="44450" y="1422400"/>
                </a:lnTo>
                <a:lnTo>
                  <a:pt x="44450" y="1384300"/>
                </a:lnTo>
                <a:close/>
              </a:path>
              <a:path w="76200" h="2259329">
                <a:moveTo>
                  <a:pt x="44450" y="1435100"/>
                </a:moveTo>
                <a:lnTo>
                  <a:pt x="31750" y="1435100"/>
                </a:lnTo>
                <a:lnTo>
                  <a:pt x="31750" y="1473200"/>
                </a:lnTo>
                <a:lnTo>
                  <a:pt x="44450" y="1473200"/>
                </a:lnTo>
                <a:lnTo>
                  <a:pt x="44450" y="1435100"/>
                </a:lnTo>
                <a:close/>
              </a:path>
              <a:path w="76200" h="2259329">
                <a:moveTo>
                  <a:pt x="44450" y="1485900"/>
                </a:moveTo>
                <a:lnTo>
                  <a:pt x="31750" y="1485900"/>
                </a:lnTo>
                <a:lnTo>
                  <a:pt x="31750" y="1524000"/>
                </a:lnTo>
                <a:lnTo>
                  <a:pt x="44450" y="1524000"/>
                </a:lnTo>
                <a:lnTo>
                  <a:pt x="44450" y="1485900"/>
                </a:lnTo>
                <a:close/>
              </a:path>
              <a:path w="76200" h="2259329">
                <a:moveTo>
                  <a:pt x="44450" y="1536700"/>
                </a:moveTo>
                <a:lnTo>
                  <a:pt x="31750" y="1536700"/>
                </a:lnTo>
                <a:lnTo>
                  <a:pt x="31750" y="1574800"/>
                </a:lnTo>
                <a:lnTo>
                  <a:pt x="44450" y="1574800"/>
                </a:lnTo>
                <a:lnTo>
                  <a:pt x="44450" y="1536700"/>
                </a:lnTo>
                <a:close/>
              </a:path>
              <a:path w="76200" h="2259329">
                <a:moveTo>
                  <a:pt x="44450" y="1587500"/>
                </a:moveTo>
                <a:lnTo>
                  <a:pt x="31750" y="1587500"/>
                </a:lnTo>
                <a:lnTo>
                  <a:pt x="31750" y="1625600"/>
                </a:lnTo>
                <a:lnTo>
                  <a:pt x="44450" y="1625600"/>
                </a:lnTo>
                <a:lnTo>
                  <a:pt x="44450" y="1587500"/>
                </a:lnTo>
                <a:close/>
              </a:path>
              <a:path w="76200" h="2259329">
                <a:moveTo>
                  <a:pt x="44450" y="1638300"/>
                </a:moveTo>
                <a:lnTo>
                  <a:pt x="31750" y="1638300"/>
                </a:lnTo>
                <a:lnTo>
                  <a:pt x="31750" y="1676400"/>
                </a:lnTo>
                <a:lnTo>
                  <a:pt x="44450" y="1676400"/>
                </a:lnTo>
                <a:lnTo>
                  <a:pt x="44450" y="1638300"/>
                </a:lnTo>
                <a:close/>
              </a:path>
              <a:path w="76200" h="2259329">
                <a:moveTo>
                  <a:pt x="44450" y="1689100"/>
                </a:moveTo>
                <a:lnTo>
                  <a:pt x="31750" y="1689100"/>
                </a:lnTo>
                <a:lnTo>
                  <a:pt x="31750" y="1727200"/>
                </a:lnTo>
                <a:lnTo>
                  <a:pt x="44450" y="1727200"/>
                </a:lnTo>
                <a:lnTo>
                  <a:pt x="44450" y="1689100"/>
                </a:lnTo>
                <a:close/>
              </a:path>
              <a:path w="76200" h="2259329">
                <a:moveTo>
                  <a:pt x="44450" y="1739900"/>
                </a:moveTo>
                <a:lnTo>
                  <a:pt x="31750" y="1739900"/>
                </a:lnTo>
                <a:lnTo>
                  <a:pt x="31750" y="1778000"/>
                </a:lnTo>
                <a:lnTo>
                  <a:pt x="44450" y="1778000"/>
                </a:lnTo>
                <a:lnTo>
                  <a:pt x="44450" y="1739900"/>
                </a:lnTo>
                <a:close/>
              </a:path>
              <a:path w="76200" h="2259329">
                <a:moveTo>
                  <a:pt x="44450" y="1790700"/>
                </a:moveTo>
                <a:lnTo>
                  <a:pt x="31750" y="1790700"/>
                </a:lnTo>
                <a:lnTo>
                  <a:pt x="31750" y="1828800"/>
                </a:lnTo>
                <a:lnTo>
                  <a:pt x="44450" y="1828800"/>
                </a:lnTo>
                <a:lnTo>
                  <a:pt x="44450" y="1790700"/>
                </a:lnTo>
                <a:close/>
              </a:path>
              <a:path w="76200" h="2259329">
                <a:moveTo>
                  <a:pt x="44450" y="1841500"/>
                </a:moveTo>
                <a:lnTo>
                  <a:pt x="31750" y="1841500"/>
                </a:lnTo>
                <a:lnTo>
                  <a:pt x="31750" y="1879600"/>
                </a:lnTo>
                <a:lnTo>
                  <a:pt x="44450" y="1879600"/>
                </a:lnTo>
                <a:lnTo>
                  <a:pt x="44450" y="1841500"/>
                </a:lnTo>
                <a:close/>
              </a:path>
              <a:path w="76200" h="2259329">
                <a:moveTo>
                  <a:pt x="44450" y="1892300"/>
                </a:moveTo>
                <a:lnTo>
                  <a:pt x="31750" y="1892300"/>
                </a:lnTo>
                <a:lnTo>
                  <a:pt x="31750" y="1930400"/>
                </a:lnTo>
                <a:lnTo>
                  <a:pt x="44450" y="1930400"/>
                </a:lnTo>
                <a:lnTo>
                  <a:pt x="44450" y="1892300"/>
                </a:lnTo>
                <a:close/>
              </a:path>
              <a:path w="76200" h="2259329">
                <a:moveTo>
                  <a:pt x="44450" y="1943100"/>
                </a:moveTo>
                <a:lnTo>
                  <a:pt x="31750" y="1943100"/>
                </a:lnTo>
                <a:lnTo>
                  <a:pt x="31750" y="1981200"/>
                </a:lnTo>
                <a:lnTo>
                  <a:pt x="44450" y="1981200"/>
                </a:lnTo>
                <a:lnTo>
                  <a:pt x="44450" y="1943100"/>
                </a:lnTo>
                <a:close/>
              </a:path>
              <a:path w="76200" h="2259329">
                <a:moveTo>
                  <a:pt x="44450" y="1993900"/>
                </a:moveTo>
                <a:lnTo>
                  <a:pt x="31750" y="1993900"/>
                </a:lnTo>
                <a:lnTo>
                  <a:pt x="31750" y="2032000"/>
                </a:lnTo>
                <a:lnTo>
                  <a:pt x="44450" y="2032000"/>
                </a:lnTo>
                <a:lnTo>
                  <a:pt x="44450" y="1993900"/>
                </a:lnTo>
                <a:close/>
              </a:path>
              <a:path w="76200" h="2259329">
                <a:moveTo>
                  <a:pt x="44450" y="2044700"/>
                </a:moveTo>
                <a:lnTo>
                  <a:pt x="31750" y="2044700"/>
                </a:lnTo>
                <a:lnTo>
                  <a:pt x="31750" y="2082800"/>
                </a:lnTo>
                <a:lnTo>
                  <a:pt x="44450" y="2082800"/>
                </a:lnTo>
                <a:lnTo>
                  <a:pt x="44450" y="2044700"/>
                </a:lnTo>
                <a:close/>
              </a:path>
              <a:path w="76200" h="2259329">
                <a:moveTo>
                  <a:pt x="44450" y="2095500"/>
                </a:moveTo>
                <a:lnTo>
                  <a:pt x="31750" y="2095500"/>
                </a:lnTo>
                <a:lnTo>
                  <a:pt x="31750" y="2133600"/>
                </a:lnTo>
                <a:lnTo>
                  <a:pt x="44450" y="2133600"/>
                </a:lnTo>
                <a:lnTo>
                  <a:pt x="44450" y="2095500"/>
                </a:lnTo>
                <a:close/>
              </a:path>
              <a:path w="76200" h="2259329">
                <a:moveTo>
                  <a:pt x="31750" y="2182749"/>
                </a:moveTo>
                <a:lnTo>
                  <a:pt x="0" y="2182749"/>
                </a:lnTo>
                <a:lnTo>
                  <a:pt x="38100" y="2258949"/>
                </a:lnTo>
                <a:lnTo>
                  <a:pt x="75374" y="2184400"/>
                </a:lnTo>
                <a:lnTo>
                  <a:pt x="31750" y="2184400"/>
                </a:lnTo>
                <a:lnTo>
                  <a:pt x="31750" y="2182749"/>
                </a:lnTo>
                <a:close/>
              </a:path>
              <a:path w="76200" h="2259329">
                <a:moveTo>
                  <a:pt x="44450" y="2146300"/>
                </a:moveTo>
                <a:lnTo>
                  <a:pt x="31750" y="2146300"/>
                </a:lnTo>
                <a:lnTo>
                  <a:pt x="31750" y="2184400"/>
                </a:lnTo>
                <a:lnTo>
                  <a:pt x="44450" y="2184400"/>
                </a:lnTo>
                <a:lnTo>
                  <a:pt x="44450" y="2146300"/>
                </a:lnTo>
                <a:close/>
              </a:path>
              <a:path w="76200" h="2259329">
                <a:moveTo>
                  <a:pt x="76200" y="2182749"/>
                </a:moveTo>
                <a:lnTo>
                  <a:pt x="44450" y="2182749"/>
                </a:lnTo>
                <a:lnTo>
                  <a:pt x="44450" y="2184400"/>
                </a:lnTo>
                <a:lnTo>
                  <a:pt x="75374" y="2184400"/>
                </a:lnTo>
                <a:lnTo>
                  <a:pt x="76200" y="218274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464295" y="2545079"/>
            <a:ext cx="76200" cy="3055620"/>
          </a:xfrm>
          <a:custGeom>
            <a:avLst/>
            <a:gdLst/>
            <a:ahLst/>
            <a:cxnLst/>
            <a:rect l="l" t="t" r="r" b="b"/>
            <a:pathLst>
              <a:path w="76200" h="3055620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30556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556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3055620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3055620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3055620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3055620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3055620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3055620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3055620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3055620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3055620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3055620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6200" h="3055620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6200" h="3055620">
                <a:moveTo>
                  <a:pt x="44450" y="673100"/>
                </a:moveTo>
                <a:lnTo>
                  <a:pt x="31750" y="673100"/>
                </a:lnTo>
                <a:lnTo>
                  <a:pt x="31750" y="711200"/>
                </a:lnTo>
                <a:lnTo>
                  <a:pt x="44450" y="711200"/>
                </a:lnTo>
                <a:lnTo>
                  <a:pt x="44450" y="673100"/>
                </a:lnTo>
                <a:close/>
              </a:path>
              <a:path w="76200" h="3055620">
                <a:moveTo>
                  <a:pt x="44450" y="723900"/>
                </a:moveTo>
                <a:lnTo>
                  <a:pt x="31750" y="723900"/>
                </a:lnTo>
                <a:lnTo>
                  <a:pt x="31750" y="762000"/>
                </a:lnTo>
                <a:lnTo>
                  <a:pt x="44450" y="762000"/>
                </a:lnTo>
                <a:lnTo>
                  <a:pt x="44450" y="723900"/>
                </a:lnTo>
                <a:close/>
              </a:path>
              <a:path w="76200" h="3055620">
                <a:moveTo>
                  <a:pt x="44450" y="774700"/>
                </a:moveTo>
                <a:lnTo>
                  <a:pt x="31750" y="774700"/>
                </a:lnTo>
                <a:lnTo>
                  <a:pt x="31750" y="812800"/>
                </a:lnTo>
                <a:lnTo>
                  <a:pt x="44450" y="812800"/>
                </a:lnTo>
                <a:lnTo>
                  <a:pt x="44450" y="774700"/>
                </a:lnTo>
                <a:close/>
              </a:path>
              <a:path w="76200" h="3055620">
                <a:moveTo>
                  <a:pt x="44450" y="825500"/>
                </a:moveTo>
                <a:lnTo>
                  <a:pt x="31750" y="825500"/>
                </a:lnTo>
                <a:lnTo>
                  <a:pt x="31750" y="863600"/>
                </a:lnTo>
                <a:lnTo>
                  <a:pt x="44450" y="863600"/>
                </a:lnTo>
                <a:lnTo>
                  <a:pt x="44450" y="825500"/>
                </a:lnTo>
                <a:close/>
              </a:path>
              <a:path w="76200" h="3055620">
                <a:moveTo>
                  <a:pt x="44450" y="876300"/>
                </a:moveTo>
                <a:lnTo>
                  <a:pt x="31750" y="876300"/>
                </a:lnTo>
                <a:lnTo>
                  <a:pt x="31750" y="914400"/>
                </a:lnTo>
                <a:lnTo>
                  <a:pt x="44450" y="914400"/>
                </a:lnTo>
                <a:lnTo>
                  <a:pt x="44450" y="876300"/>
                </a:lnTo>
                <a:close/>
              </a:path>
              <a:path w="76200" h="3055620">
                <a:moveTo>
                  <a:pt x="44450" y="927100"/>
                </a:moveTo>
                <a:lnTo>
                  <a:pt x="31750" y="927100"/>
                </a:lnTo>
                <a:lnTo>
                  <a:pt x="31750" y="965200"/>
                </a:lnTo>
                <a:lnTo>
                  <a:pt x="44450" y="965200"/>
                </a:lnTo>
                <a:lnTo>
                  <a:pt x="44450" y="927100"/>
                </a:lnTo>
                <a:close/>
              </a:path>
              <a:path w="76200" h="3055620">
                <a:moveTo>
                  <a:pt x="44450" y="977900"/>
                </a:moveTo>
                <a:lnTo>
                  <a:pt x="31750" y="977900"/>
                </a:lnTo>
                <a:lnTo>
                  <a:pt x="31750" y="1016000"/>
                </a:lnTo>
                <a:lnTo>
                  <a:pt x="44450" y="1016000"/>
                </a:lnTo>
                <a:lnTo>
                  <a:pt x="44450" y="977900"/>
                </a:lnTo>
                <a:close/>
              </a:path>
              <a:path w="76200" h="3055620">
                <a:moveTo>
                  <a:pt x="44450" y="1028700"/>
                </a:moveTo>
                <a:lnTo>
                  <a:pt x="31750" y="1028700"/>
                </a:lnTo>
                <a:lnTo>
                  <a:pt x="31750" y="1066800"/>
                </a:lnTo>
                <a:lnTo>
                  <a:pt x="44450" y="1066800"/>
                </a:lnTo>
                <a:lnTo>
                  <a:pt x="44450" y="1028700"/>
                </a:lnTo>
                <a:close/>
              </a:path>
              <a:path w="76200" h="3055620">
                <a:moveTo>
                  <a:pt x="44450" y="1079500"/>
                </a:moveTo>
                <a:lnTo>
                  <a:pt x="31750" y="1079500"/>
                </a:lnTo>
                <a:lnTo>
                  <a:pt x="31750" y="1117600"/>
                </a:lnTo>
                <a:lnTo>
                  <a:pt x="44450" y="1117600"/>
                </a:lnTo>
                <a:lnTo>
                  <a:pt x="44450" y="1079500"/>
                </a:lnTo>
                <a:close/>
              </a:path>
              <a:path w="76200" h="3055620">
                <a:moveTo>
                  <a:pt x="44450" y="1130300"/>
                </a:moveTo>
                <a:lnTo>
                  <a:pt x="31750" y="1130300"/>
                </a:lnTo>
                <a:lnTo>
                  <a:pt x="31750" y="1168400"/>
                </a:lnTo>
                <a:lnTo>
                  <a:pt x="44450" y="1168400"/>
                </a:lnTo>
                <a:lnTo>
                  <a:pt x="44450" y="1130300"/>
                </a:lnTo>
                <a:close/>
              </a:path>
              <a:path w="76200" h="3055620">
                <a:moveTo>
                  <a:pt x="44450" y="1181100"/>
                </a:moveTo>
                <a:lnTo>
                  <a:pt x="31750" y="1181100"/>
                </a:lnTo>
                <a:lnTo>
                  <a:pt x="31750" y="1219200"/>
                </a:lnTo>
                <a:lnTo>
                  <a:pt x="44450" y="1219200"/>
                </a:lnTo>
                <a:lnTo>
                  <a:pt x="44450" y="1181100"/>
                </a:lnTo>
                <a:close/>
              </a:path>
              <a:path w="76200" h="3055620">
                <a:moveTo>
                  <a:pt x="44450" y="1231900"/>
                </a:moveTo>
                <a:lnTo>
                  <a:pt x="31750" y="1231900"/>
                </a:lnTo>
                <a:lnTo>
                  <a:pt x="31750" y="1270000"/>
                </a:lnTo>
                <a:lnTo>
                  <a:pt x="44450" y="1270000"/>
                </a:lnTo>
                <a:lnTo>
                  <a:pt x="44450" y="1231900"/>
                </a:lnTo>
                <a:close/>
              </a:path>
              <a:path w="76200" h="3055620">
                <a:moveTo>
                  <a:pt x="44450" y="1282700"/>
                </a:moveTo>
                <a:lnTo>
                  <a:pt x="31750" y="1282700"/>
                </a:lnTo>
                <a:lnTo>
                  <a:pt x="31750" y="1320800"/>
                </a:lnTo>
                <a:lnTo>
                  <a:pt x="44450" y="1320800"/>
                </a:lnTo>
                <a:lnTo>
                  <a:pt x="44450" y="1282700"/>
                </a:lnTo>
                <a:close/>
              </a:path>
              <a:path w="76200" h="3055620">
                <a:moveTo>
                  <a:pt x="44450" y="1333500"/>
                </a:moveTo>
                <a:lnTo>
                  <a:pt x="31750" y="1333500"/>
                </a:lnTo>
                <a:lnTo>
                  <a:pt x="31750" y="1371600"/>
                </a:lnTo>
                <a:lnTo>
                  <a:pt x="44450" y="1371600"/>
                </a:lnTo>
                <a:lnTo>
                  <a:pt x="44450" y="1333500"/>
                </a:lnTo>
                <a:close/>
              </a:path>
              <a:path w="76200" h="3055620">
                <a:moveTo>
                  <a:pt x="44450" y="1384300"/>
                </a:moveTo>
                <a:lnTo>
                  <a:pt x="31750" y="1384300"/>
                </a:lnTo>
                <a:lnTo>
                  <a:pt x="31750" y="1422400"/>
                </a:lnTo>
                <a:lnTo>
                  <a:pt x="44450" y="1422400"/>
                </a:lnTo>
                <a:lnTo>
                  <a:pt x="44450" y="1384300"/>
                </a:lnTo>
                <a:close/>
              </a:path>
              <a:path w="76200" h="3055620">
                <a:moveTo>
                  <a:pt x="44450" y="1435100"/>
                </a:moveTo>
                <a:lnTo>
                  <a:pt x="31750" y="1435100"/>
                </a:lnTo>
                <a:lnTo>
                  <a:pt x="31750" y="1473200"/>
                </a:lnTo>
                <a:lnTo>
                  <a:pt x="44450" y="1473200"/>
                </a:lnTo>
                <a:lnTo>
                  <a:pt x="44450" y="1435100"/>
                </a:lnTo>
                <a:close/>
              </a:path>
              <a:path w="76200" h="3055620">
                <a:moveTo>
                  <a:pt x="44450" y="1485900"/>
                </a:moveTo>
                <a:lnTo>
                  <a:pt x="31750" y="1485900"/>
                </a:lnTo>
                <a:lnTo>
                  <a:pt x="31750" y="1524000"/>
                </a:lnTo>
                <a:lnTo>
                  <a:pt x="44450" y="1524000"/>
                </a:lnTo>
                <a:lnTo>
                  <a:pt x="44450" y="1485900"/>
                </a:lnTo>
                <a:close/>
              </a:path>
              <a:path w="76200" h="3055620">
                <a:moveTo>
                  <a:pt x="44450" y="1536700"/>
                </a:moveTo>
                <a:lnTo>
                  <a:pt x="31750" y="1536700"/>
                </a:lnTo>
                <a:lnTo>
                  <a:pt x="31750" y="1574800"/>
                </a:lnTo>
                <a:lnTo>
                  <a:pt x="44450" y="1574800"/>
                </a:lnTo>
                <a:lnTo>
                  <a:pt x="44450" y="1536700"/>
                </a:lnTo>
                <a:close/>
              </a:path>
              <a:path w="76200" h="3055620">
                <a:moveTo>
                  <a:pt x="44450" y="1587500"/>
                </a:moveTo>
                <a:lnTo>
                  <a:pt x="31750" y="1587500"/>
                </a:lnTo>
                <a:lnTo>
                  <a:pt x="31750" y="1625600"/>
                </a:lnTo>
                <a:lnTo>
                  <a:pt x="44450" y="1625600"/>
                </a:lnTo>
                <a:lnTo>
                  <a:pt x="44450" y="1587500"/>
                </a:lnTo>
                <a:close/>
              </a:path>
              <a:path w="76200" h="3055620">
                <a:moveTo>
                  <a:pt x="44450" y="1638300"/>
                </a:moveTo>
                <a:lnTo>
                  <a:pt x="31750" y="1638300"/>
                </a:lnTo>
                <a:lnTo>
                  <a:pt x="31750" y="1676400"/>
                </a:lnTo>
                <a:lnTo>
                  <a:pt x="44450" y="1676400"/>
                </a:lnTo>
                <a:lnTo>
                  <a:pt x="44450" y="1638300"/>
                </a:lnTo>
                <a:close/>
              </a:path>
              <a:path w="76200" h="3055620">
                <a:moveTo>
                  <a:pt x="44450" y="1689100"/>
                </a:moveTo>
                <a:lnTo>
                  <a:pt x="31750" y="1689100"/>
                </a:lnTo>
                <a:lnTo>
                  <a:pt x="31750" y="1727200"/>
                </a:lnTo>
                <a:lnTo>
                  <a:pt x="44450" y="1727200"/>
                </a:lnTo>
                <a:lnTo>
                  <a:pt x="44450" y="1689100"/>
                </a:lnTo>
                <a:close/>
              </a:path>
              <a:path w="76200" h="3055620">
                <a:moveTo>
                  <a:pt x="44450" y="1739900"/>
                </a:moveTo>
                <a:lnTo>
                  <a:pt x="31750" y="1739900"/>
                </a:lnTo>
                <a:lnTo>
                  <a:pt x="31750" y="1778000"/>
                </a:lnTo>
                <a:lnTo>
                  <a:pt x="44450" y="1778000"/>
                </a:lnTo>
                <a:lnTo>
                  <a:pt x="44450" y="1739900"/>
                </a:lnTo>
                <a:close/>
              </a:path>
              <a:path w="76200" h="3055620">
                <a:moveTo>
                  <a:pt x="44450" y="1790700"/>
                </a:moveTo>
                <a:lnTo>
                  <a:pt x="31750" y="1790700"/>
                </a:lnTo>
                <a:lnTo>
                  <a:pt x="31750" y="1828800"/>
                </a:lnTo>
                <a:lnTo>
                  <a:pt x="44450" y="1828800"/>
                </a:lnTo>
                <a:lnTo>
                  <a:pt x="44450" y="1790700"/>
                </a:lnTo>
                <a:close/>
              </a:path>
              <a:path w="76200" h="3055620">
                <a:moveTo>
                  <a:pt x="44450" y="1841500"/>
                </a:moveTo>
                <a:lnTo>
                  <a:pt x="31750" y="1841500"/>
                </a:lnTo>
                <a:lnTo>
                  <a:pt x="31750" y="1879600"/>
                </a:lnTo>
                <a:lnTo>
                  <a:pt x="44450" y="1879600"/>
                </a:lnTo>
                <a:lnTo>
                  <a:pt x="44450" y="1841500"/>
                </a:lnTo>
                <a:close/>
              </a:path>
              <a:path w="76200" h="3055620">
                <a:moveTo>
                  <a:pt x="44450" y="1892300"/>
                </a:moveTo>
                <a:lnTo>
                  <a:pt x="31750" y="1892300"/>
                </a:lnTo>
                <a:lnTo>
                  <a:pt x="31750" y="1930400"/>
                </a:lnTo>
                <a:lnTo>
                  <a:pt x="44450" y="1930400"/>
                </a:lnTo>
                <a:lnTo>
                  <a:pt x="44450" y="1892300"/>
                </a:lnTo>
                <a:close/>
              </a:path>
              <a:path w="76200" h="3055620">
                <a:moveTo>
                  <a:pt x="44450" y="1943100"/>
                </a:moveTo>
                <a:lnTo>
                  <a:pt x="31750" y="1943100"/>
                </a:lnTo>
                <a:lnTo>
                  <a:pt x="31750" y="1981200"/>
                </a:lnTo>
                <a:lnTo>
                  <a:pt x="44450" y="1981200"/>
                </a:lnTo>
                <a:lnTo>
                  <a:pt x="44450" y="1943100"/>
                </a:lnTo>
                <a:close/>
              </a:path>
              <a:path w="76200" h="3055620">
                <a:moveTo>
                  <a:pt x="44450" y="1993900"/>
                </a:moveTo>
                <a:lnTo>
                  <a:pt x="31750" y="1993900"/>
                </a:lnTo>
                <a:lnTo>
                  <a:pt x="31750" y="2032000"/>
                </a:lnTo>
                <a:lnTo>
                  <a:pt x="44450" y="2032000"/>
                </a:lnTo>
                <a:lnTo>
                  <a:pt x="44450" y="1993900"/>
                </a:lnTo>
                <a:close/>
              </a:path>
              <a:path w="76200" h="3055620">
                <a:moveTo>
                  <a:pt x="44450" y="2044700"/>
                </a:moveTo>
                <a:lnTo>
                  <a:pt x="31750" y="2044700"/>
                </a:lnTo>
                <a:lnTo>
                  <a:pt x="31750" y="2082800"/>
                </a:lnTo>
                <a:lnTo>
                  <a:pt x="44450" y="2082800"/>
                </a:lnTo>
                <a:lnTo>
                  <a:pt x="44450" y="2044700"/>
                </a:lnTo>
                <a:close/>
              </a:path>
              <a:path w="76200" h="3055620">
                <a:moveTo>
                  <a:pt x="44450" y="2095500"/>
                </a:moveTo>
                <a:lnTo>
                  <a:pt x="31750" y="2095500"/>
                </a:lnTo>
                <a:lnTo>
                  <a:pt x="31750" y="2133600"/>
                </a:lnTo>
                <a:lnTo>
                  <a:pt x="44450" y="2133600"/>
                </a:lnTo>
                <a:lnTo>
                  <a:pt x="44450" y="2095500"/>
                </a:lnTo>
                <a:close/>
              </a:path>
              <a:path w="76200" h="3055620">
                <a:moveTo>
                  <a:pt x="44450" y="2146300"/>
                </a:moveTo>
                <a:lnTo>
                  <a:pt x="31750" y="2146300"/>
                </a:lnTo>
                <a:lnTo>
                  <a:pt x="31750" y="2184400"/>
                </a:lnTo>
                <a:lnTo>
                  <a:pt x="44450" y="2184400"/>
                </a:lnTo>
                <a:lnTo>
                  <a:pt x="44450" y="2146300"/>
                </a:lnTo>
                <a:close/>
              </a:path>
              <a:path w="76200" h="3055620">
                <a:moveTo>
                  <a:pt x="44450" y="2197100"/>
                </a:moveTo>
                <a:lnTo>
                  <a:pt x="31750" y="2197100"/>
                </a:lnTo>
                <a:lnTo>
                  <a:pt x="31750" y="2235200"/>
                </a:lnTo>
                <a:lnTo>
                  <a:pt x="44450" y="2235200"/>
                </a:lnTo>
                <a:lnTo>
                  <a:pt x="44450" y="2197100"/>
                </a:lnTo>
                <a:close/>
              </a:path>
              <a:path w="76200" h="3055620">
                <a:moveTo>
                  <a:pt x="44450" y="2247900"/>
                </a:moveTo>
                <a:lnTo>
                  <a:pt x="31750" y="2247900"/>
                </a:lnTo>
                <a:lnTo>
                  <a:pt x="31750" y="2286000"/>
                </a:lnTo>
                <a:lnTo>
                  <a:pt x="44450" y="2286000"/>
                </a:lnTo>
                <a:lnTo>
                  <a:pt x="44450" y="2247900"/>
                </a:lnTo>
                <a:close/>
              </a:path>
              <a:path w="76200" h="3055620">
                <a:moveTo>
                  <a:pt x="44450" y="2298700"/>
                </a:moveTo>
                <a:lnTo>
                  <a:pt x="31750" y="2298700"/>
                </a:lnTo>
                <a:lnTo>
                  <a:pt x="31750" y="2336800"/>
                </a:lnTo>
                <a:lnTo>
                  <a:pt x="44450" y="2336800"/>
                </a:lnTo>
                <a:lnTo>
                  <a:pt x="44450" y="2298700"/>
                </a:lnTo>
                <a:close/>
              </a:path>
              <a:path w="76200" h="3055620">
                <a:moveTo>
                  <a:pt x="44450" y="2349500"/>
                </a:moveTo>
                <a:lnTo>
                  <a:pt x="31750" y="2349500"/>
                </a:lnTo>
                <a:lnTo>
                  <a:pt x="31750" y="2387600"/>
                </a:lnTo>
                <a:lnTo>
                  <a:pt x="44450" y="2387600"/>
                </a:lnTo>
                <a:lnTo>
                  <a:pt x="44450" y="2349500"/>
                </a:lnTo>
                <a:close/>
              </a:path>
              <a:path w="76200" h="3055620">
                <a:moveTo>
                  <a:pt x="44450" y="2400300"/>
                </a:moveTo>
                <a:lnTo>
                  <a:pt x="31750" y="2400300"/>
                </a:lnTo>
                <a:lnTo>
                  <a:pt x="31750" y="2438400"/>
                </a:lnTo>
                <a:lnTo>
                  <a:pt x="44450" y="2438400"/>
                </a:lnTo>
                <a:lnTo>
                  <a:pt x="44450" y="2400300"/>
                </a:lnTo>
                <a:close/>
              </a:path>
              <a:path w="76200" h="3055620">
                <a:moveTo>
                  <a:pt x="44450" y="2451100"/>
                </a:moveTo>
                <a:lnTo>
                  <a:pt x="31750" y="2451100"/>
                </a:lnTo>
                <a:lnTo>
                  <a:pt x="31750" y="2489200"/>
                </a:lnTo>
                <a:lnTo>
                  <a:pt x="44450" y="2489200"/>
                </a:lnTo>
                <a:lnTo>
                  <a:pt x="44450" y="2451100"/>
                </a:lnTo>
                <a:close/>
              </a:path>
              <a:path w="76200" h="3055620">
                <a:moveTo>
                  <a:pt x="44450" y="2501900"/>
                </a:moveTo>
                <a:lnTo>
                  <a:pt x="31750" y="2501900"/>
                </a:lnTo>
                <a:lnTo>
                  <a:pt x="31750" y="2540000"/>
                </a:lnTo>
                <a:lnTo>
                  <a:pt x="44450" y="2540000"/>
                </a:lnTo>
                <a:lnTo>
                  <a:pt x="44450" y="2501900"/>
                </a:lnTo>
                <a:close/>
              </a:path>
              <a:path w="76200" h="3055620">
                <a:moveTo>
                  <a:pt x="44450" y="2552700"/>
                </a:moveTo>
                <a:lnTo>
                  <a:pt x="31750" y="2552700"/>
                </a:lnTo>
                <a:lnTo>
                  <a:pt x="31750" y="2590800"/>
                </a:lnTo>
                <a:lnTo>
                  <a:pt x="44450" y="2590800"/>
                </a:lnTo>
                <a:lnTo>
                  <a:pt x="44450" y="2552700"/>
                </a:lnTo>
                <a:close/>
              </a:path>
              <a:path w="76200" h="3055620">
                <a:moveTo>
                  <a:pt x="44450" y="2603500"/>
                </a:moveTo>
                <a:lnTo>
                  <a:pt x="31750" y="2603500"/>
                </a:lnTo>
                <a:lnTo>
                  <a:pt x="31750" y="2641600"/>
                </a:lnTo>
                <a:lnTo>
                  <a:pt x="44450" y="2641600"/>
                </a:lnTo>
                <a:lnTo>
                  <a:pt x="44450" y="2603500"/>
                </a:lnTo>
                <a:close/>
              </a:path>
              <a:path w="76200" h="3055620">
                <a:moveTo>
                  <a:pt x="44450" y="2654300"/>
                </a:moveTo>
                <a:lnTo>
                  <a:pt x="31750" y="2654300"/>
                </a:lnTo>
                <a:lnTo>
                  <a:pt x="31750" y="2692400"/>
                </a:lnTo>
                <a:lnTo>
                  <a:pt x="44450" y="2692400"/>
                </a:lnTo>
                <a:lnTo>
                  <a:pt x="44450" y="2654300"/>
                </a:lnTo>
                <a:close/>
              </a:path>
              <a:path w="76200" h="3055620">
                <a:moveTo>
                  <a:pt x="44450" y="2705100"/>
                </a:moveTo>
                <a:lnTo>
                  <a:pt x="31750" y="2705100"/>
                </a:lnTo>
                <a:lnTo>
                  <a:pt x="31750" y="2743200"/>
                </a:lnTo>
                <a:lnTo>
                  <a:pt x="44450" y="2743200"/>
                </a:lnTo>
                <a:lnTo>
                  <a:pt x="44450" y="2705100"/>
                </a:lnTo>
                <a:close/>
              </a:path>
              <a:path w="76200" h="3055620">
                <a:moveTo>
                  <a:pt x="44450" y="2755900"/>
                </a:moveTo>
                <a:lnTo>
                  <a:pt x="31750" y="2755900"/>
                </a:lnTo>
                <a:lnTo>
                  <a:pt x="31750" y="2794000"/>
                </a:lnTo>
                <a:lnTo>
                  <a:pt x="44450" y="2794000"/>
                </a:lnTo>
                <a:lnTo>
                  <a:pt x="44450" y="2755900"/>
                </a:lnTo>
                <a:close/>
              </a:path>
              <a:path w="76200" h="3055620">
                <a:moveTo>
                  <a:pt x="44450" y="2806700"/>
                </a:moveTo>
                <a:lnTo>
                  <a:pt x="31750" y="2806700"/>
                </a:lnTo>
                <a:lnTo>
                  <a:pt x="31750" y="2844800"/>
                </a:lnTo>
                <a:lnTo>
                  <a:pt x="44450" y="2844800"/>
                </a:lnTo>
                <a:lnTo>
                  <a:pt x="44450" y="2806700"/>
                </a:lnTo>
                <a:close/>
              </a:path>
              <a:path w="76200" h="3055620">
                <a:moveTo>
                  <a:pt x="44450" y="2857500"/>
                </a:moveTo>
                <a:lnTo>
                  <a:pt x="31750" y="2857500"/>
                </a:lnTo>
                <a:lnTo>
                  <a:pt x="31750" y="2895600"/>
                </a:lnTo>
                <a:lnTo>
                  <a:pt x="44450" y="2895600"/>
                </a:lnTo>
                <a:lnTo>
                  <a:pt x="44450" y="2857500"/>
                </a:lnTo>
                <a:close/>
              </a:path>
              <a:path w="76200" h="3055620">
                <a:moveTo>
                  <a:pt x="44450" y="2908300"/>
                </a:moveTo>
                <a:lnTo>
                  <a:pt x="31750" y="2908300"/>
                </a:lnTo>
                <a:lnTo>
                  <a:pt x="31750" y="2946400"/>
                </a:lnTo>
                <a:lnTo>
                  <a:pt x="44450" y="2946400"/>
                </a:lnTo>
                <a:lnTo>
                  <a:pt x="44450" y="2908300"/>
                </a:lnTo>
                <a:close/>
              </a:path>
              <a:path w="76200" h="3055620">
                <a:moveTo>
                  <a:pt x="31750" y="2978912"/>
                </a:moveTo>
                <a:lnTo>
                  <a:pt x="0" y="2978912"/>
                </a:lnTo>
                <a:lnTo>
                  <a:pt x="38100" y="3055073"/>
                </a:lnTo>
                <a:lnTo>
                  <a:pt x="69846" y="2991612"/>
                </a:lnTo>
                <a:lnTo>
                  <a:pt x="31750" y="2991612"/>
                </a:lnTo>
                <a:lnTo>
                  <a:pt x="31750" y="2978912"/>
                </a:lnTo>
                <a:close/>
              </a:path>
              <a:path w="76200" h="3055620">
                <a:moveTo>
                  <a:pt x="44450" y="2959100"/>
                </a:moveTo>
                <a:lnTo>
                  <a:pt x="31750" y="2959100"/>
                </a:lnTo>
                <a:lnTo>
                  <a:pt x="31750" y="2991612"/>
                </a:lnTo>
                <a:lnTo>
                  <a:pt x="44450" y="2991612"/>
                </a:lnTo>
                <a:lnTo>
                  <a:pt x="44450" y="2959100"/>
                </a:lnTo>
                <a:close/>
              </a:path>
              <a:path w="76200" h="3055620">
                <a:moveTo>
                  <a:pt x="76200" y="2978912"/>
                </a:moveTo>
                <a:lnTo>
                  <a:pt x="44450" y="2978912"/>
                </a:lnTo>
                <a:lnTo>
                  <a:pt x="44450" y="2991612"/>
                </a:lnTo>
                <a:lnTo>
                  <a:pt x="69846" y="2991612"/>
                </a:lnTo>
                <a:lnTo>
                  <a:pt x="76200" y="297891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83523" y="2929127"/>
            <a:ext cx="715645" cy="274955"/>
          </a:xfrm>
          <a:custGeom>
            <a:avLst/>
            <a:gdLst/>
            <a:ahLst/>
            <a:cxnLst/>
            <a:rect l="l" t="t" r="r" b="b"/>
            <a:pathLst>
              <a:path w="715645" h="27495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15645" h="27495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15645" h="274955">
                <a:moveTo>
                  <a:pt x="1016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1600" y="44450"/>
                </a:lnTo>
                <a:lnTo>
                  <a:pt x="101600" y="31750"/>
                </a:lnTo>
                <a:close/>
              </a:path>
              <a:path w="715645" h="274955">
                <a:moveTo>
                  <a:pt x="152400" y="31750"/>
                </a:moveTo>
                <a:lnTo>
                  <a:pt x="114300" y="31750"/>
                </a:lnTo>
                <a:lnTo>
                  <a:pt x="114300" y="44450"/>
                </a:lnTo>
                <a:lnTo>
                  <a:pt x="152400" y="44450"/>
                </a:lnTo>
                <a:lnTo>
                  <a:pt x="152400" y="31750"/>
                </a:lnTo>
                <a:close/>
              </a:path>
              <a:path w="715645" h="274955">
                <a:moveTo>
                  <a:pt x="203200" y="31750"/>
                </a:moveTo>
                <a:lnTo>
                  <a:pt x="165100" y="31750"/>
                </a:lnTo>
                <a:lnTo>
                  <a:pt x="165100" y="44450"/>
                </a:lnTo>
                <a:lnTo>
                  <a:pt x="203200" y="44450"/>
                </a:lnTo>
                <a:lnTo>
                  <a:pt x="203200" y="31750"/>
                </a:lnTo>
                <a:close/>
              </a:path>
              <a:path w="715645" h="274955">
                <a:moveTo>
                  <a:pt x="254000" y="31750"/>
                </a:moveTo>
                <a:lnTo>
                  <a:pt x="215900" y="31750"/>
                </a:lnTo>
                <a:lnTo>
                  <a:pt x="215900" y="44450"/>
                </a:lnTo>
                <a:lnTo>
                  <a:pt x="254000" y="44450"/>
                </a:lnTo>
                <a:lnTo>
                  <a:pt x="254000" y="31750"/>
                </a:lnTo>
                <a:close/>
              </a:path>
              <a:path w="715645" h="274955">
                <a:moveTo>
                  <a:pt x="3048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04800" y="44450"/>
                </a:lnTo>
                <a:lnTo>
                  <a:pt x="304800" y="31750"/>
                </a:lnTo>
                <a:close/>
              </a:path>
              <a:path w="715645" h="274955">
                <a:moveTo>
                  <a:pt x="355600" y="31750"/>
                </a:moveTo>
                <a:lnTo>
                  <a:pt x="317500" y="31750"/>
                </a:lnTo>
                <a:lnTo>
                  <a:pt x="317500" y="44450"/>
                </a:lnTo>
                <a:lnTo>
                  <a:pt x="355600" y="44450"/>
                </a:lnTo>
                <a:lnTo>
                  <a:pt x="355600" y="31750"/>
                </a:lnTo>
                <a:close/>
              </a:path>
              <a:path w="715645" h="274955">
                <a:moveTo>
                  <a:pt x="364236" y="48514"/>
                </a:moveTo>
                <a:lnTo>
                  <a:pt x="351536" y="48514"/>
                </a:lnTo>
                <a:lnTo>
                  <a:pt x="351536" y="86614"/>
                </a:lnTo>
                <a:lnTo>
                  <a:pt x="364236" y="86614"/>
                </a:lnTo>
                <a:lnTo>
                  <a:pt x="364236" y="48514"/>
                </a:lnTo>
                <a:close/>
              </a:path>
              <a:path w="715645" h="274955">
                <a:moveTo>
                  <a:pt x="364236" y="99314"/>
                </a:moveTo>
                <a:lnTo>
                  <a:pt x="351536" y="99314"/>
                </a:lnTo>
                <a:lnTo>
                  <a:pt x="351536" y="137414"/>
                </a:lnTo>
                <a:lnTo>
                  <a:pt x="364236" y="137414"/>
                </a:lnTo>
                <a:lnTo>
                  <a:pt x="364236" y="99314"/>
                </a:lnTo>
                <a:close/>
              </a:path>
              <a:path w="715645" h="274955">
                <a:moveTo>
                  <a:pt x="364236" y="150114"/>
                </a:moveTo>
                <a:lnTo>
                  <a:pt x="351536" y="150114"/>
                </a:lnTo>
                <a:lnTo>
                  <a:pt x="351536" y="188214"/>
                </a:lnTo>
                <a:lnTo>
                  <a:pt x="364236" y="188214"/>
                </a:lnTo>
                <a:lnTo>
                  <a:pt x="364236" y="150114"/>
                </a:lnTo>
                <a:close/>
              </a:path>
              <a:path w="715645" h="274955">
                <a:moveTo>
                  <a:pt x="364236" y="200914"/>
                </a:moveTo>
                <a:lnTo>
                  <a:pt x="351536" y="200914"/>
                </a:lnTo>
                <a:lnTo>
                  <a:pt x="351536" y="242951"/>
                </a:lnTo>
                <a:lnTo>
                  <a:pt x="360299" y="242951"/>
                </a:lnTo>
                <a:lnTo>
                  <a:pt x="360299" y="232664"/>
                </a:lnTo>
                <a:lnTo>
                  <a:pt x="357886" y="230251"/>
                </a:lnTo>
                <a:lnTo>
                  <a:pt x="364236" y="230251"/>
                </a:lnTo>
                <a:lnTo>
                  <a:pt x="364236" y="200914"/>
                </a:lnTo>
                <a:close/>
              </a:path>
              <a:path w="715645" h="274955">
                <a:moveTo>
                  <a:pt x="364236" y="230251"/>
                </a:moveTo>
                <a:lnTo>
                  <a:pt x="360299" y="230251"/>
                </a:lnTo>
                <a:lnTo>
                  <a:pt x="360299" y="232664"/>
                </a:lnTo>
                <a:lnTo>
                  <a:pt x="364236" y="236601"/>
                </a:lnTo>
                <a:lnTo>
                  <a:pt x="364236" y="230251"/>
                </a:lnTo>
                <a:close/>
              </a:path>
              <a:path w="715645" h="274955">
                <a:moveTo>
                  <a:pt x="360299" y="230251"/>
                </a:moveTo>
                <a:lnTo>
                  <a:pt x="357886" y="230251"/>
                </a:lnTo>
                <a:lnTo>
                  <a:pt x="360299" y="232664"/>
                </a:lnTo>
                <a:lnTo>
                  <a:pt x="360299" y="230251"/>
                </a:lnTo>
                <a:close/>
              </a:path>
              <a:path w="715645" h="274955">
                <a:moveTo>
                  <a:pt x="411099" y="230251"/>
                </a:moveTo>
                <a:lnTo>
                  <a:pt x="372999" y="230251"/>
                </a:lnTo>
                <a:lnTo>
                  <a:pt x="372999" y="242951"/>
                </a:lnTo>
                <a:lnTo>
                  <a:pt x="411099" y="242951"/>
                </a:lnTo>
                <a:lnTo>
                  <a:pt x="411099" y="230251"/>
                </a:lnTo>
                <a:close/>
              </a:path>
              <a:path w="715645" h="274955">
                <a:moveTo>
                  <a:pt x="461899" y="230251"/>
                </a:moveTo>
                <a:lnTo>
                  <a:pt x="423799" y="230251"/>
                </a:lnTo>
                <a:lnTo>
                  <a:pt x="423799" y="242951"/>
                </a:lnTo>
                <a:lnTo>
                  <a:pt x="461899" y="242951"/>
                </a:lnTo>
                <a:lnTo>
                  <a:pt x="461899" y="230251"/>
                </a:lnTo>
                <a:close/>
              </a:path>
              <a:path w="715645" h="274955">
                <a:moveTo>
                  <a:pt x="512698" y="230251"/>
                </a:moveTo>
                <a:lnTo>
                  <a:pt x="474598" y="230251"/>
                </a:lnTo>
                <a:lnTo>
                  <a:pt x="474598" y="242951"/>
                </a:lnTo>
                <a:lnTo>
                  <a:pt x="512698" y="242951"/>
                </a:lnTo>
                <a:lnTo>
                  <a:pt x="512698" y="230251"/>
                </a:lnTo>
                <a:close/>
              </a:path>
              <a:path w="715645" h="274955">
                <a:moveTo>
                  <a:pt x="563499" y="230251"/>
                </a:moveTo>
                <a:lnTo>
                  <a:pt x="525399" y="230251"/>
                </a:lnTo>
                <a:lnTo>
                  <a:pt x="525399" y="242951"/>
                </a:lnTo>
                <a:lnTo>
                  <a:pt x="563499" y="242951"/>
                </a:lnTo>
                <a:lnTo>
                  <a:pt x="563499" y="230251"/>
                </a:lnTo>
                <a:close/>
              </a:path>
              <a:path w="715645" h="274955">
                <a:moveTo>
                  <a:pt x="614299" y="230251"/>
                </a:moveTo>
                <a:lnTo>
                  <a:pt x="576199" y="230251"/>
                </a:lnTo>
                <a:lnTo>
                  <a:pt x="576199" y="242951"/>
                </a:lnTo>
                <a:lnTo>
                  <a:pt x="614299" y="242951"/>
                </a:lnTo>
                <a:lnTo>
                  <a:pt x="614299" y="230251"/>
                </a:lnTo>
                <a:close/>
              </a:path>
              <a:path w="715645" h="274955">
                <a:moveTo>
                  <a:pt x="639445" y="198501"/>
                </a:moveTo>
                <a:lnTo>
                  <a:pt x="639445" y="274701"/>
                </a:lnTo>
                <a:lnTo>
                  <a:pt x="702945" y="242951"/>
                </a:lnTo>
                <a:lnTo>
                  <a:pt x="652145" y="242951"/>
                </a:lnTo>
                <a:lnTo>
                  <a:pt x="652145" y="230251"/>
                </a:lnTo>
                <a:lnTo>
                  <a:pt x="702945" y="230251"/>
                </a:lnTo>
                <a:lnTo>
                  <a:pt x="639445" y="198501"/>
                </a:lnTo>
                <a:close/>
              </a:path>
              <a:path w="715645" h="274955">
                <a:moveTo>
                  <a:pt x="639445" y="230251"/>
                </a:moveTo>
                <a:lnTo>
                  <a:pt x="626999" y="230251"/>
                </a:lnTo>
                <a:lnTo>
                  <a:pt x="626999" y="242951"/>
                </a:lnTo>
                <a:lnTo>
                  <a:pt x="639445" y="242951"/>
                </a:lnTo>
                <a:lnTo>
                  <a:pt x="639445" y="230251"/>
                </a:lnTo>
                <a:close/>
              </a:path>
              <a:path w="715645" h="274955">
                <a:moveTo>
                  <a:pt x="702945" y="230251"/>
                </a:moveTo>
                <a:lnTo>
                  <a:pt x="652145" y="230251"/>
                </a:lnTo>
                <a:lnTo>
                  <a:pt x="652145" y="242951"/>
                </a:lnTo>
                <a:lnTo>
                  <a:pt x="702945" y="242951"/>
                </a:lnTo>
                <a:lnTo>
                  <a:pt x="715645" y="236601"/>
                </a:lnTo>
                <a:lnTo>
                  <a:pt x="702945" y="230251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694419" y="2338958"/>
            <a:ext cx="323850" cy="79375"/>
          </a:xfrm>
          <a:custGeom>
            <a:avLst/>
            <a:gdLst/>
            <a:ahLst/>
            <a:cxnLst/>
            <a:rect l="l" t="t" r="r" b="b"/>
            <a:pathLst>
              <a:path w="323850" h="79375">
                <a:moveTo>
                  <a:pt x="312506" y="31623"/>
                </a:moveTo>
                <a:lnTo>
                  <a:pt x="259969" y="31623"/>
                </a:lnTo>
                <a:lnTo>
                  <a:pt x="260223" y="44323"/>
                </a:lnTo>
                <a:lnTo>
                  <a:pt x="247502" y="44492"/>
                </a:lnTo>
                <a:lnTo>
                  <a:pt x="248031" y="76200"/>
                </a:lnTo>
                <a:lnTo>
                  <a:pt x="323596" y="36957"/>
                </a:lnTo>
                <a:lnTo>
                  <a:pt x="312506" y="31623"/>
                </a:lnTo>
                <a:close/>
              </a:path>
              <a:path w="323850" h="79375">
                <a:moveTo>
                  <a:pt x="247290" y="31792"/>
                </a:moveTo>
                <a:lnTo>
                  <a:pt x="221869" y="32131"/>
                </a:lnTo>
                <a:lnTo>
                  <a:pt x="222123" y="44831"/>
                </a:lnTo>
                <a:lnTo>
                  <a:pt x="247502" y="44492"/>
                </a:lnTo>
                <a:lnTo>
                  <a:pt x="247290" y="31792"/>
                </a:lnTo>
                <a:close/>
              </a:path>
              <a:path w="323850" h="79375">
                <a:moveTo>
                  <a:pt x="259969" y="31623"/>
                </a:moveTo>
                <a:lnTo>
                  <a:pt x="247290" y="31792"/>
                </a:lnTo>
                <a:lnTo>
                  <a:pt x="247502" y="44492"/>
                </a:lnTo>
                <a:lnTo>
                  <a:pt x="260223" y="44323"/>
                </a:lnTo>
                <a:lnTo>
                  <a:pt x="259969" y="31623"/>
                </a:lnTo>
                <a:close/>
              </a:path>
              <a:path w="323850" h="79375">
                <a:moveTo>
                  <a:pt x="246761" y="0"/>
                </a:moveTo>
                <a:lnTo>
                  <a:pt x="247290" y="31792"/>
                </a:lnTo>
                <a:lnTo>
                  <a:pt x="259969" y="31623"/>
                </a:lnTo>
                <a:lnTo>
                  <a:pt x="312506" y="31623"/>
                </a:lnTo>
                <a:lnTo>
                  <a:pt x="246761" y="0"/>
                </a:lnTo>
                <a:close/>
              </a:path>
              <a:path w="323850" h="79375">
                <a:moveTo>
                  <a:pt x="209169" y="32385"/>
                </a:moveTo>
                <a:lnTo>
                  <a:pt x="171069" y="33020"/>
                </a:lnTo>
                <a:lnTo>
                  <a:pt x="171323" y="45720"/>
                </a:lnTo>
                <a:lnTo>
                  <a:pt x="209423" y="45085"/>
                </a:lnTo>
                <a:lnTo>
                  <a:pt x="209169" y="32385"/>
                </a:lnTo>
                <a:close/>
              </a:path>
              <a:path w="323850" h="79375">
                <a:moveTo>
                  <a:pt x="158369" y="33147"/>
                </a:moveTo>
                <a:lnTo>
                  <a:pt x="120269" y="33782"/>
                </a:lnTo>
                <a:lnTo>
                  <a:pt x="120523" y="46482"/>
                </a:lnTo>
                <a:lnTo>
                  <a:pt x="158623" y="45847"/>
                </a:lnTo>
                <a:lnTo>
                  <a:pt x="158369" y="33147"/>
                </a:lnTo>
                <a:close/>
              </a:path>
              <a:path w="323850" h="79375">
                <a:moveTo>
                  <a:pt x="75565" y="2667"/>
                </a:moveTo>
                <a:lnTo>
                  <a:pt x="0" y="42037"/>
                </a:lnTo>
                <a:lnTo>
                  <a:pt x="76835" y="78867"/>
                </a:lnTo>
                <a:lnTo>
                  <a:pt x="76307" y="47244"/>
                </a:lnTo>
                <a:lnTo>
                  <a:pt x="69723" y="47244"/>
                </a:lnTo>
                <a:lnTo>
                  <a:pt x="69469" y="34544"/>
                </a:lnTo>
                <a:lnTo>
                  <a:pt x="76094" y="34433"/>
                </a:lnTo>
                <a:lnTo>
                  <a:pt x="75565" y="2667"/>
                </a:lnTo>
                <a:close/>
              </a:path>
              <a:path w="323850" h="79375">
                <a:moveTo>
                  <a:pt x="76094" y="34433"/>
                </a:moveTo>
                <a:lnTo>
                  <a:pt x="69469" y="34544"/>
                </a:lnTo>
                <a:lnTo>
                  <a:pt x="69723" y="47244"/>
                </a:lnTo>
                <a:lnTo>
                  <a:pt x="76306" y="47134"/>
                </a:lnTo>
                <a:lnTo>
                  <a:pt x="76094" y="34433"/>
                </a:lnTo>
                <a:close/>
              </a:path>
              <a:path w="323850" h="79375">
                <a:moveTo>
                  <a:pt x="76306" y="47134"/>
                </a:moveTo>
                <a:lnTo>
                  <a:pt x="69723" y="47244"/>
                </a:lnTo>
                <a:lnTo>
                  <a:pt x="76307" y="47244"/>
                </a:lnTo>
                <a:close/>
              </a:path>
              <a:path w="323850" h="79375">
                <a:moveTo>
                  <a:pt x="107569" y="33909"/>
                </a:moveTo>
                <a:lnTo>
                  <a:pt x="76094" y="34433"/>
                </a:lnTo>
                <a:lnTo>
                  <a:pt x="76306" y="47134"/>
                </a:lnTo>
                <a:lnTo>
                  <a:pt x="107823" y="46609"/>
                </a:lnTo>
                <a:lnTo>
                  <a:pt x="107569" y="3390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725411" y="2534411"/>
            <a:ext cx="2370455" cy="852169"/>
          </a:xfrm>
          <a:custGeom>
            <a:avLst/>
            <a:gdLst/>
            <a:ahLst/>
            <a:cxnLst/>
            <a:rect l="l" t="t" r="r" b="b"/>
            <a:pathLst>
              <a:path w="2370454" h="852170">
                <a:moveTo>
                  <a:pt x="2294001" y="775969"/>
                </a:moveTo>
                <a:lnTo>
                  <a:pt x="2294001" y="852169"/>
                </a:lnTo>
                <a:lnTo>
                  <a:pt x="2357501" y="820419"/>
                </a:lnTo>
                <a:lnTo>
                  <a:pt x="2306701" y="820419"/>
                </a:lnTo>
                <a:lnTo>
                  <a:pt x="2306701" y="807719"/>
                </a:lnTo>
                <a:lnTo>
                  <a:pt x="2357501" y="807719"/>
                </a:lnTo>
                <a:lnTo>
                  <a:pt x="2294001" y="775969"/>
                </a:lnTo>
                <a:close/>
              </a:path>
              <a:path w="2370454" h="852170">
                <a:moveTo>
                  <a:pt x="2294001" y="807719"/>
                </a:moveTo>
                <a:lnTo>
                  <a:pt x="2268601" y="807719"/>
                </a:lnTo>
                <a:lnTo>
                  <a:pt x="2268601" y="820419"/>
                </a:lnTo>
                <a:lnTo>
                  <a:pt x="2294001" y="820419"/>
                </a:lnTo>
                <a:lnTo>
                  <a:pt x="2294001" y="807719"/>
                </a:lnTo>
                <a:close/>
              </a:path>
              <a:path w="2370454" h="852170">
                <a:moveTo>
                  <a:pt x="2357501" y="807719"/>
                </a:moveTo>
                <a:lnTo>
                  <a:pt x="2306701" y="807719"/>
                </a:lnTo>
                <a:lnTo>
                  <a:pt x="2306701" y="820419"/>
                </a:lnTo>
                <a:lnTo>
                  <a:pt x="2357501" y="820419"/>
                </a:lnTo>
                <a:lnTo>
                  <a:pt x="2370201" y="814069"/>
                </a:lnTo>
                <a:lnTo>
                  <a:pt x="2357501" y="807719"/>
                </a:lnTo>
                <a:close/>
              </a:path>
              <a:path w="2370454" h="852170">
                <a:moveTo>
                  <a:pt x="2255901" y="807719"/>
                </a:moveTo>
                <a:lnTo>
                  <a:pt x="2217801" y="807719"/>
                </a:lnTo>
                <a:lnTo>
                  <a:pt x="2217801" y="820419"/>
                </a:lnTo>
                <a:lnTo>
                  <a:pt x="2255901" y="820419"/>
                </a:lnTo>
                <a:lnTo>
                  <a:pt x="2255901" y="807719"/>
                </a:lnTo>
                <a:close/>
              </a:path>
              <a:path w="2370454" h="852170">
                <a:moveTo>
                  <a:pt x="2205101" y="807719"/>
                </a:moveTo>
                <a:lnTo>
                  <a:pt x="2167001" y="807719"/>
                </a:lnTo>
                <a:lnTo>
                  <a:pt x="2167001" y="820419"/>
                </a:lnTo>
                <a:lnTo>
                  <a:pt x="2205101" y="820419"/>
                </a:lnTo>
                <a:lnTo>
                  <a:pt x="2205101" y="807719"/>
                </a:lnTo>
                <a:close/>
              </a:path>
              <a:path w="2370454" h="852170">
                <a:moveTo>
                  <a:pt x="2154301" y="807719"/>
                </a:moveTo>
                <a:lnTo>
                  <a:pt x="2116201" y="807719"/>
                </a:lnTo>
                <a:lnTo>
                  <a:pt x="2116201" y="820419"/>
                </a:lnTo>
                <a:lnTo>
                  <a:pt x="2154301" y="820419"/>
                </a:lnTo>
                <a:lnTo>
                  <a:pt x="2154301" y="807719"/>
                </a:lnTo>
                <a:close/>
              </a:path>
              <a:path w="2370454" h="852170">
                <a:moveTo>
                  <a:pt x="2103501" y="807719"/>
                </a:moveTo>
                <a:lnTo>
                  <a:pt x="2065401" y="807719"/>
                </a:lnTo>
                <a:lnTo>
                  <a:pt x="2065401" y="820419"/>
                </a:lnTo>
                <a:lnTo>
                  <a:pt x="2103501" y="820419"/>
                </a:lnTo>
                <a:lnTo>
                  <a:pt x="2103501" y="807719"/>
                </a:lnTo>
                <a:close/>
              </a:path>
              <a:path w="2370454" h="852170">
                <a:moveTo>
                  <a:pt x="2052701" y="807719"/>
                </a:moveTo>
                <a:lnTo>
                  <a:pt x="2014601" y="807719"/>
                </a:lnTo>
                <a:lnTo>
                  <a:pt x="2014601" y="820419"/>
                </a:lnTo>
                <a:lnTo>
                  <a:pt x="2052701" y="820419"/>
                </a:lnTo>
                <a:lnTo>
                  <a:pt x="2052701" y="807719"/>
                </a:lnTo>
                <a:close/>
              </a:path>
              <a:path w="2370454" h="852170">
                <a:moveTo>
                  <a:pt x="2001901" y="807719"/>
                </a:moveTo>
                <a:lnTo>
                  <a:pt x="1963801" y="807719"/>
                </a:lnTo>
                <a:lnTo>
                  <a:pt x="1963801" y="820419"/>
                </a:lnTo>
                <a:lnTo>
                  <a:pt x="2001901" y="820419"/>
                </a:lnTo>
                <a:lnTo>
                  <a:pt x="2001901" y="807719"/>
                </a:lnTo>
                <a:close/>
              </a:path>
              <a:path w="2370454" h="852170">
                <a:moveTo>
                  <a:pt x="1951101" y="807719"/>
                </a:moveTo>
                <a:lnTo>
                  <a:pt x="1913001" y="807719"/>
                </a:lnTo>
                <a:lnTo>
                  <a:pt x="1913001" y="820419"/>
                </a:lnTo>
                <a:lnTo>
                  <a:pt x="1951101" y="820419"/>
                </a:lnTo>
                <a:lnTo>
                  <a:pt x="1951101" y="807719"/>
                </a:lnTo>
                <a:close/>
              </a:path>
              <a:path w="2370454" h="852170">
                <a:moveTo>
                  <a:pt x="1900301" y="807719"/>
                </a:moveTo>
                <a:lnTo>
                  <a:pt x="1862201" y="807719"/>
                </a:lnTo>
                <a:lnTo>
                  <a:pt x="1862201" y="820419"/>
                </a:lnTo>
                <a:lnTo>
                  <a:pt x="1900301" y="820419"/>
                </a:lnTo>
                <a:lnTo>
                  <a:pt x="1900301" y="807719"/>
                </a:lnTo>
                <a:close/>
              </a:path>
              <a:path w="2370454" h="852170">
                <a:moveTo>
                  <a:pt x="1849501" y="807719"/>
                </a:moveTo>
                <a:lnTo>
                  <a:pt x="1811401" y="807719"/>
                </a:lnTo>
                <a:lnTo>
                  <a:pt x="1811401" y="820419"/>
                </a:lnTo>
                <a:lnTo>
                  <a:pt x="1849501" y="820419"/>
                </a:lnTo>
                <a:lnTo>
                  <a:pt x="1849501" y="807719"/>
                </a:lnTo>
                <a:close/>
              </a:path>
              <a:path w="2370454" h="852170">
                <a:moveTo>
                  <a:pt x="1798701" y="807719"/>
                </a:moveTo>
                <a:lnTo>
                  <a:pt x="1760601" y="807719"/>
                </a:lnTo>
                <a:lnTo>
                  <a:pt x="1760601" y="820419"/>
                </a:lnTo>
                <a:lnTo>
                  <a:pt x="1798701" y="820419"/>
                </a:lnTo>
                <a:lnTo>
                  <a:pt x="1798701" y="807719"/>
                </a:lnTo>
                <a:close/>
              </a:path>
              <a:path w="2370454" h="852170">
                <a:moveTo>
                  <a:pt x="1747901" y="807719"/>
                </a:moveTo>
                <a:lnTo>
                  <a:pt x="1709801" y="807719"/>
                </a:lnTo>
                <a:lnTo>
                  <a:pt x="1709801" y="820419"/>
                </a:lnTo>
                <a:lnTo>
                  <a:pt x="1747901" y="820419"/>
                </a:lnTo>
                <a:lnTo>
                  <a:pt x="1747901" y="807719"/>
                </a:lnTo>
                <a:close/>
              </a:path>
              <a:path w="2370454" h="852170">
                <a:moveTo>
                  <a:pt x="1697101" y="807719"/>
                </a:moveTo>
                <a:lnTo>
                  <a:pt x="1659001" y="807719"/>
                </a:lnTo>
                <a:lnTo>
                  <a:pt x="1659001" y="820419"/>
                </a:lnTo>
                <a:lnTo>
                  <a:pt x="1697101" y="820419"/>
                </a:lnTo>
                <a:lnTo>
                  <a:pt x="1697101" y="807719"/>
                </a:lnTo>
                <a:close/>
              </a:path>
              <a:path w="2370454" h="852170">
                <a:moveTo>
                  <a:pt x="1646301" y="807719"/>
                </a:moveTo>
                <a:lnTo>
                  <a:pt x="1608201" y="807719"/>
                </a:lnTo>
                <a:lnTo>
                  <a:pt x="1608201" y="820419"/>
                </a:lnTo>
                <a:lnTo>
                  <a:pt x="1646301" y="820419"/>
                </a:lnTo>
                <a:lnTo>
                  <a:pt x="1646301" y="807719"/>
                </a:lnTo>
                <a:close/>
              </a:path>
              <a:path w="2370454" h="852170">
                <a:moveTo>
                  <a:pt x="1595501" y="807719"/>
                </a:moveTo>
                <a:lnTo>
                  <a:pt x="1557401" y="807719"/>
                </a:lnTo>
                <a:lnTo>
                  <a:pt x="1557401" y="820419"/>
                </a:lnTo>
                <a:lnTo>
                  <a:pt x="1595501" y="820419"/>
                </a:lnTo>
                <a:lnTo>
                  <a:pt x="1595501" y="807719"/>
                </a:lnTo>
                <a:close/>
              </a:path>
              <a:path w="2370454" h="852170">
                <a:moveTo>
                  <a:pt x="1544701" y="807719"/>
                </a:moveTo>
                <a:lnTo>
                  <a:pt x="1506601" y="807719"/>
                </a:lnTo>
                <a:lnTo>
                  <a:pt x="1506601" y="820419"/>
                </a:lnTo>
                <a:lnTo>
                  <a:pt x="1544701" y="820419"/>
                </a:lnTo>
                <a:lnTo>
                  <a:pt x="1544701" y="807719"/>
                </a:lnTo>
                <a:close/>
              </a:path>
              <a:path w="2370454" h="852170">
                <a:moveTo>
                  <a:pt x="1493901" y="807719"/>
                </a:moveTo>
                <a:lnTo>
                  <a:pt x="1455801" y="807719"/>
                </a:lnTo>
                <a:lnTo>
                  <a:pt x="1455801" y="820419"/>
                </a:lnTo>
                <a:lnTo>
                  <a:pt x="1493901" y="820419"/>
                </a:lnTo>
                <a:lnTo>
                  <a:pt x="1493901" y="807719"/>
                </a:lnTo>
                <a:close/>
              </a:path>
              <a:path w="2370454" h="852170">
                <a:moveTo>
                  <a:pt x="1443101" y="807719"/>
                </a:moveTo>
                <a:lnTo>
                  <a:pt x="1405001" y="807719"/>
                </a:lnTo>
                <a:lnTo>
                  <a:pt x="1405001" y="820419"/>
                </a:lnTo>
                <a:lnTo>
                  <a:pt x="1443101" y="820419"/>
                </a:lnTo>
                <a:lnTo>
                  <a:pt x="1443101" y="807719"/>
                </a:lnTo>
                <a:close/>
              </a:path>
              <a:path w="2370454" h="852170">
                <a:moveTo>
                  <a:pt x="1392301" y="807719"/>
                </a:moveTo>
                <a:lnTo>
                  <a:pt x="1354201" y="807719"/>
                </a:lnTo>
                <a:lnTo>
                  <a:pt x="1354201" y="820419"/>
                </a:lnTo>
                <a:lnTo>
                  <a:pt x="1392301" y="820419"/>
                </a:lnTo>
                <a:lnTo>
                  <a:pt x="1392301" y="807719"/>
                </a:lnTo>
                <a:close/>
              </a:path>
              <a:path w="2370454" h="852170">
                <a:moveTo>
                  <a:pt x="1341501" y="807719"/>
                </a:moveTo>
                <a:lnTo>
                  <a:pt x="1303401" y="807719"/>
                </a:lnTo>
                <a:lnTo>
                  <a:pt x="1303401" y="820419"/>
                </a:lnTo>
                <a:lnTo>
                  <a:pt x="1341501" y="820419"/>
                </a:lnTo>
                <a:lnTo>
                  <a:pt x="1341501" y="807719"/>
                </a:lnTo>
                <a:close/>
              </a:path>
              <a:path w="2370454" h="852170">
                <a:moveTo>
                  <a:pt x="1290701" y="807719"/>
                </a:moveTo>
                <a:lnTo>
                  <a:pt x="1252601" y="807719"/>
                </a:lnTo>
                <a:lnTo>
                  <a:pt x="1252601" y="820419"/>
                </a:lnTo>
                <a:lnTo>
                  <a:pt x="1290701" y="820419"/>
                </a:lnTo>
                <a:lnTo>
                  <a:pt x="1290701" y="807719"/>
                </a:lnTo>
                <a:close/>
              </a:path>
              <a:path w="2370454" h="852170">
                <a:moveTo>
                  <a:pt x="1239901" y="807719"/>
                </a:moveTo>
                <a:lnTo>
                  <a:pt x="1201801" y="807719"/>
                </a:lnTo>
                <a:lnTo>
                  <a:pt x="1201801" y="820419"/>
                </a:lnTo>
                <a:lnTo>
                  <a:pt x="1239901" y="820419"/>
                </a:lnTo>
                <a:lnTo>
                  <a:pt x="1239901" y="807719"/>
                </a:lnTo>
                <a:close/>
              </a:path>
              <a:path w="2370454" h="852170">
                <a:moveTo>
                  <a:pt x="1189101" y="807719"/>
                </a:moveTo>
                <a:lnTo>
                  <a:pt x="1151001" y="807719"/>
                </a:lnTo>
                <a:lnTo>
                  <a:pt x="1151001" y="820419"/>
                </a:lnTo>
                <a:lnTo>
                  <a:pt x="1189101" y="820419"/>
                </a:lnTo>
                <a:lnTo>
                  <a:pt x="1189101" y="807719"/>
                </a:lnTo>
                <a:close/>
              </a:path>
              <a:path w="2370454" h="852170">
                <a:moveTo>
                  <a:pt x="1138301" y="807719"/>
                </a:moveTo>
                <a:lnTo>
                  <a:pt x="1100201" y="807719"/>
                </a:lnTo>
                <a:lnTo>
                  <a:pt x="1100201" y="820419"/>
                </a:lnTo>
                <a:lnTo>
                  <a:pt x="1138301" y="820419"/>
                </a:lnTo>
                <a:lnTo>
                  <a:pt x="1138301" y="807719"/>
                </a:lnTo>
                <a:close/>
              </a:path>
              <a:path w="2370454" h="852170">
                <a:moveTo>
                  <a:pt x="1087501" y="807719"/>
                </a:moveTo>
                <a:lnTo>
                  <a:pt x="1049401" y="807719"/>
                </a:lnTo>
                <a:lnTo>
                  <a:pt x="1049401" y="820419"/>
                </a:lnTo>
                <a:lnTo>
                  <a:pt x="1087501" y="820419"/>
                </a:lnTo>
                <a:lnTo>
                  <a:pt x="1087501" y="807719"/>
                </a:lnTo>
                <a:close/>
              </a:path>
              <a:path w="2370454" h="852170">
                <a:moveTo>
                  <a:pt x="1036701" y="807719"/>
                </a:moveTo>
                <a:lnTo>
                  <a:pt x="998601" y="807719"/>
                </a:lnTo>
                <a:lnTo>
                  <a:pt x="998601" y="820419"/>
                </a:lnTo>
                <a:lnTo>
                  <a:pt x="1036701" y="820419"/>
                </a:lnTo>
                <a:lnTo>
                  <a:pt x="1036701" y="807719"/>
                </a:lnTo>
                <a:close/>
              </a:path>
              <a:path w="2370454" h="852170">
                <a:moveTo>
                  <a:pt x="985901" y="807719"/>
                </a:moveTo>
                <a:lnTo>
                  <a:pt x="947801" y="807719"/>
                </a:lnTo>
                <a:lnTo>
                  <a:pt x="947801" y="820419"/>
                </a:lnTo>
                <a:lnTo>
                  <a:pt x="985901" y="820419"/>
                </a:lnTo>
                <a:lnTo>
                  <a:pt x="985901" y="807719"/>
                </a:lnTo>
                <a:close/>
              </a:path>
              <a:path w="2370454" h="852170">
                <a:moveTo>
                  <a:pt x="935101" y="807719"/>
                </a:moveTo>
                <a:lnTo>
                  <a:pt x="897001" y="807719"/>
                </a:lnTo>
                <a:lnTo>
                  <a:pt x="897001" y="820419"/>
                </a:lnTo>
                <a:lnTo>
                  <a:pt x="935101" y="820419"/>
                </a:lnTo>
                <a:lnTo>
                  <a:pt x="935101" y="807719"/>
                </a:lnTo>
                <a:close/>
              </a:path>
              <a:path w="2370454" h="852170">
                <a:moveTo>
                  <a:pt x="884301" y="807719"/>
                </a:moveTo>
                <a:lnTo>
                  <a:pt x="846201" y="807719"/>
                </a:lnTo>
                <a:lnTo>
                  <a:pt x="846201" y="820419"/>
                </a:lnTo>
                <a:lnTo>
                  <a:pt x="884301" y="820419"/>
                </a:lnTo>
                <a:lnTo>
                  <a:pt x="884301" y="807719"/>
                </a:lnTo>
                <a:close/>
              </a:path>
              <a:path w="2370454" h="852170">
                <a:moveTo>
                  <a:pt x="833501" y="807719"/>
                </a:moveTo>
                <a:lnTo>
                  <a:pt x="795401" y="807719"/>
                </a:lnTo>
                <a:lnTo>
                  <a:pt x="795401" y="820419"/>
                </a:lnTo>
                <a:lnTo>
                  <a:pt x="833501" y="820419"/>
                </a:lnTo>
                <a:lnTo>
                  <a:pt x="833501" y="807719"/>
                </a:lnTo>
                <a:close/>
              </a:path>
              <a:path w="2370454" h="852170">
                <a:moveTo>
                  <a:pt x="782701" y="807719"/>
                </a:moveTo>
                <a:lnTo>
                  <a:pt x="744601" y="807719"/>
                </a:lnTo>
                <a:lnTo>
                  <a:pt x="744601" y="820419"/>
                </a:lnTo>
                <a:lnTo>
                  <a:pt x="782701" y="820419"/>
                </a:lnTo>
                <a:lnTo>
                  <a:pt x="782701" y="807719"/>
                </a:lnTo>
                <a:close/>
              </a:path>
              <a:path w="2370454" h="852170">
                <a:moveTo>
                  <a:pt x="731901" y="807719"/>
                </a:moveTo>
                <a:lnTo>
                  <a:pt x="693801" y="807719"/>
                </a:lnTo>
                <a:lnTo>
                  <a:pt x="693801" y="820419"/>
                </a:lnTo>
                <a:lnTo>
                  <a:pt x="731901" y="820419"/>
                </a:lnTo>
                <a:lnTo>
                  <a:pt x="731901" y="807719"/>
                </a:lnTo>
                <a:close/>
              </a:path>
              <a:path w="2370454" h="852170">
                <a:moveTo>
                  <a:pt x="681101" y="807719"/>
                </a:moveTo>
                <a:lnTo>
                  <a:pt x="643001" y="807719"/>
                </a:lnTo>
                <a:lnTo>
                  <a:pt x="643001" y="820419"/>
                </a:lnTo>
                <a:lnTo>
                  <a:pt x="681101" y="820419"/>
                </a:lnTo>
                <a:lnTo>
                  <a:pt x="681101" y="807719"/>
                </a:lnTo>
                <a:close/>
              </a:path>
              <a:path w="2370454" h="852170">
                <a:moveTo>
                  <a:pt x="630301" y="807719"/>
                </a:moveTo>
                <a:lnTo>
                  <a:pt x="592201" y="807719"/>
                </a:lnTo>
                <a:lnTo>
                  <a:pt x="592201" y="820419"/>
                </a:lnTo>
                <a:lnTo>
                  <a:pt x="630301" y="820419"/>
                </a:lnTo>
                <a:lnTo>
                  <a:pt x="630301" y="807719"/>
                </a:lnTo>
                <a:close/>
              </a:path>
              <a:path w="2370454" h="852170">
                <a:moveTo>
                  <a:pt x="579501" y="807719"/>
                </a:moveTo>
                <a:lnTo>
                  <a:pt x="541401" y="807719"/>
                </a:lnTo>
                <a:lnTo>
                  <a:pt x="541401" y="820419"/>
                </a:lnTo>
                <a:lnTo>
                  <a:pt x="579501" y="820419"/>
                </a:lnTo>
                <a:lnTo>
                  <a:pt x="579501" y="807719"/>
                </a:lnTo>
                <a:close/>
              </a:path>
              <a:path w="2370454" h="852170">
                <a:moveTo>
                  <a:pt x="528701" y="807719"/>
                </a:moveTo>
                <a:lnTo>
                  <a:pt x="490600" y="807719"/>
                </a:lnTo>
                <a:lnTo>
                  <a:pt x="490600" y="820419"/>
                </a:lnTo>
                <a:lnTo>
                  <a:pt x="528701" y="820419"/>
                </a:lnTo>
                <a:lnTo>
                  <a:pt x="528701" y="807719"/>
                </a:lnTo>
                <a:close/>
              </a:path>
              <a:path w="2370454" h="852170">
                <a:moveTo>
                  <a:pt x="477900" y="807719"/>
                </a:moveTo>
                <a:lnTo>
                  <a:pt x="439800" y="807719"/>
                </a:lnTo>
                <a:lnTo>
                  <a:pt x="439800" y="820419"/>
                </a:lnTo>
                <a:lnTo>
                  <a:pt x="477900" y="820419"/>
                </a:lnTo>
                <a:lnTo>
                  <a:pt x="477900" y="807719"/>
                </a:lnTo>
                <a:close/>
              </a:path>
              <a:path w="2370454" h="852170">
                <a:moveTo>
                  <a:pt x="427100" y="807719"/>
                </a:moveTo>
                <a:lnTo>
                  <a:pt x="389000" y="807719"/>
                </a:lnTo>
                <a:lnTo>
                  <a:pt x="389000" y="820419"/>
                </a:lnTo>
                <a:lnTo>
                  <a:pt x="427100" y="820419"/>
                </a:lnTo>
                <a:lnTo>
                  <a:pt x="427100" y="807719"/>
                </a:lnTo>
                <a:close/>
              </a:path>
              <a:path w="2370454" h="852170">
                <a:moveTo>
                  <a:pt x="376300" y="807719"/>
                </a:moveTo>
                <a:lnTo>
                  <a:pt x="338200" y="807719"/>
                </a:lnTo>
                <a:lnTo>
                  <a:pt x="338200" y="820419"/>
                </a:lnTo>
                <a:lnTo>
                  <a:pt x="376300" y="820419"/>
                </a:lnTo>
                <a:lnTo>
                  <a:pt x="376300" y="807719"/>
                </a:lnTo>
                <a:close/>
              </a:path>
              <a:path w="2370454" h="852170">
                <a:moveTo>
                  <a:pt x="325500" y="807719"/>
                </a:moveTo>
                <a:lnTo>
                  <a:pt x="287400" y="807719"/>
                </a:lnTo>
                <a:lnTo>
                  <a:pt x="287400" y="820419"/>
                </a:lnTo>
                <a:lnTo>
                  <a:pt x="325500" y="820419"/>
                </a:lnTo>
                <a:lnTo>
                  <a:pt x="325500" y="807719"/>
                </a:lnTo>
                <a:close/>
              </a:path>
              <a:path w="2370454" h="852170">
                <a:moveTo>
                  <a:pt x="274700" y="807719"/>
                </a:moveTo>
                <a:lnTo>
                  <a:pt x="236600" y="807719"/>
                </a:lnTo>
                <a:lnTo>
                  <a:pt x="236600" y="820419"/>
                </a:lnTo>
                <a:lnTo>
                  <a:pt x="274700" y="820419"/>
                </a:lnTo>
                <a:lnTo>
                  <a:pt x="274700" y="807719"/>
                </a:lnTo>
                <a:close/>
              </a:path>
              <a:path w="2370454" h="852170">
                <a:moveTo>
                  <a:pt x="223900" y="807719"/>
                </a:moveTo>
                <a:lnTo>
                  <a:pt x="185800" y="807719"/>
                </a:lnTo>
                <a:lnTo>
                  <a:pt x="185800" y="820419"/>
                </a:lnTo>
                <a:lnTo>
                  <a:pt x="223900" y="820419"/>
                </a:lnTo>
                <a:lnTo>
                  <a:pt x="223900" y="807719"/>
                </a:lnTo>
                <a:close/>
              </a:path>
              <a:path w="2370454" h="852170">
                <a:moveTo>
                  <a:pt x="188721" y="766698"/>
                </a:moveTo>
                <a:lnTo>
                  <a:pt x="176021" y="766698"/>
                </a:lnTo>
                <a:lnTo>
                  <a:pt x="176021" y="804798"/>
                </a:lnTo>
                <a:lnTo>
                  <a:pt x="188721" y="804798"/>
                </a:lnTo>
                <a:lnTo>
                  <a:pt x="188721" y="766698"/>
                </a:lnTo>
                <a:close/>
              </a:path>
              <a:path w="2370454" h="852170">
                <a:moveTo>
                  <a:pt x="188721" y="715898"/>
                </a:moveTo>
                <a:lnTo>
                  <a:pt x="176021" y="715898"/>
                </a:lnTo>
                <a:lnTo>
                  <a:pt x="176021" y="753998"/>
                </a:lnTo>
                <a:lnTo>
                  <a:pt x="188721" y="753998"/>
                </a:lnTo>
                <a:lnTo>
                  <a:pt x="188721" y="715898"/>
                </a:lnTo>
                <a:close/>
              </a:path>
              <a:path w="2370454" h="852170">
                <a:moveTo>
                  <a:pt x="188721" y="665098"/>
                </a:moveTo>
                <a:lnTo>
                  <a:pt x="176021" y="665098"/>
                </a:lnTo>
                <a:lnTo>
                  <a:pt x="176021" y="703198"/>
                </a:lnTo>
                <a:lnTo>
                  <a:pt x="188721" y="703198"/>
                </a:lnTo>
                <a:lnTo>
                  <a:pt x="188721" y="665098"/>
                </a:lnTo>
                <a:close/>
              </a:path>
              <a:path w="2370454" h="852170">
                <a:moveTo>
                  <a:pt x="188721" y="614298"/>
                </a:moveTo>
                <a:lnTo>
                  <a:pt x="176021" y="614298"/>
                </a:lnTo>
                <a:lnTo>
                  <a:pt x="176021" y="652398"/>
                </a:lnTo>
                <a:lnTo>
                  <a:pt x="188721" y="652398"/>
                </a:lnTo>
                <a:lnTo>
                  <a:pt x="188721" y="614298"/>
                </a:lnTo>
                <a:close/>
              </a:path>
              <a:path w="2370454" h="852170">
                <a:moveTo>
                  <a:pt x="188721" y="563498"/>
                </a:moveTo>
                <a:lnTo>
                  <a:pt x="176021" y="563498"/>
                </a:lnTo>
                <a:lnTo>
                  <a:pt x="176021" y="601598"/>
                </a:lnTo>
                <a:lnTo>
                  <a:pt x="188721" y="601598"/>
                </a:lnTo>
                <a:lnTo>
                  <a:pt x="188721" y="563498"/>
                </a:lnTo>
                <a:close/>
              </a:path>
              <a:path w="2370454" h="852170">
                <a:moveTo>
                  <a:pt x="188721" y="512698"/>
                </a:moveTo>
                <a:lnTo>
                  <a:pt x="176021" y="512698"/>
                </a:lnTo>
                <a:lnTo>
                  <a:pt x="176021" y="550798"/>
                </a:lnTo>
                <a:lnTo>
                  <a:pt x="188721" y="550798"/>
                </a:lnTo>
                <a:lnTo>
                  <a:pt x="188721" y="512698"/>
                </a:lnTo>
                <a:close/>
              </a:path>
              <a:path w="2370454" h="852170">
                <a:moveTo>
                  <a:pt x="188721" y="461898"/>
                </a:moveTo>
                <a:lnTo>
                  <a:pt x="176021" y="461898"/>
                </a:lnTo>
                <a:lnTo>
                  <a:pt x="176021" y="499998"/>
                </a:lnTo>
                <a:lnTo>
                  <a:pt x="188721" y="499998"/>
                </a:lnTo>
                <a:lnTo>
                  <a:pt x="188721" y="461898"/>
                </a:lnTo>
                <a:close/>
              </a:path>
              <a:path w="2370454" h="852170">
                <a:moveTo>
                  <a:pt x="188721" y="411098"/>
                </a:moveTo>
                <a:lnTo>
                  <a:pt x="176021" y="411098"/>
                </a:lnTo>
                <a:lnTo>
                  <a:pt x="176021" y="449198"/>
                </a:lnTo>
                <a:lnTo>
                  <a:pt x="188721" y="449198"/>
                </a:lnTo>
                <a:lnTo>
                  <a:pt x="188721" y="411098"/>
                </a:lnTo>
                <a:close/>
              </a:path>
              <a:path w="2370454" h="852170">
                <a:moveTo>
                  <a:pt x="188721" y="360298"/>
                </a:moveTo>
                <a:lnTo>
                  <a:pt x="176021" y="360298"/>
                </a:lnTo>
                <a:lnTo>
                  <a:pt x="176021" y="398398"/>
                </a:lnTo>
                <a:lnTo>
                  <a:pt x="188721" y="398398"/>
                </a:lnTo>
                <a:lnTo>
                  <a:pt x="188721" y="360298"/>
                </a:lnTo>
                <a:close/>
              </a:path>
              <a:path w="2370454" h="852170">
                <a:moveTo>
                  <a:pt x="188721" y="309498"/>
                </a:moveTo>
                <a:lnTo>
                  <a:pt x="176021" y="309498"/>
                </a:lnTo>
                <a:lnTo>
                  <a:pt x="176021" y="347598"/>
                </a:lnTo>
                <a:lnTo>
                  <a:pt x="188721" y="347598"/>
                </a:lnTo>
                <a:lnTo>
                  <a:pt x="188721" y="309498"/>
                </a:lnTo>
                <a:close/>
              </a:path>
              <a:path w="2370454" h="852170">
                <a:moveTo>
                  <a:pt x="188721" y="258698"/>
                </a:moveTo>
                <a:lnTo>
                  <a:pt x="176021" y="258698"/>
                </a:lnTo>
                <a:lnTo>
                  <a:pt x="176021" y="296798"/>
                </a:lnTo>
                <a:lnTo>
                  <a:pt x="188721" y="296798"/>
                </a:lnTo>
                <a:lnTo>
                  <a:pt x="188721" y="258698"/>
                </a:lnTo>
                <a:close/>
              </a:path>
              <a:path w="2370454" h="852170">
                <a:moveTo>
                  <a:pt x="188721" y="207898"/>
                </a:moveTo>
                <a:lnTo>
                  <a:pt x="176021" y="207898"/>
                </a:lnTo>
                <a:lnTo>
                  <a:pt x="176021" y="245998"/>
                </a:lnTo>
                <a:lnTo>
                  <a:pt x="188721" y="245998"/>
                </a:lnTo>
                <a:lnTo>
                  <a:pt x="188721" y="207898"/>
                </a:lnTo>
                <a:close/>
              </a:path>
              <a:path w="2370454" h="852170">
                <a:moveTo>
                  <a:pt x="188721" y="157098"/>
                </a:moveTo>
                <a:lnTo>
                  <a:pt x="176021" y="157098"/>
                </a:lnTo>
                <a:lnTo>
                  <a:pt x="176021" y="195198"/>
                </a:lnTo>
                <a:lnTo>
                  <a:pt x="188721" y="195198"/>
                </a:lnTo>
                <a:lnTo>
                  <a:pt x="188721" y="157098"/>
                </a:lnTo>
                <a:close/>
              </a:path>
              <a:path w="2370454" h="852170">
                <a:moveTo>
                  <a:pt x="188721" y="106298"/>
                </a:moveTo>
                <a:lnTo>
                  <a:pt x="176021" y="106298"/>
                </a:lnTo>
                <a:lnTo>
                  <a:pt x="176021" y="144398"/>
                </a:lnTo>
                <a:lnTo>
                  <a:pt x="188721" y="144398"/>
                </a:lnTo>
                <a:lnTo>
                  <a:pt x="188721" y="106298"/>
                </a:lnTo>
                <a:close/>
              </a:path>
              <a:path w="2370454" h="852170">
                <a:moveTo>
                  <a:pt x="188721" y="55498"/>
                </a:moveTo>
                <a:lnTo>
                  <a:pt x="176021" y="55498"/>
                </a:lnTo>
                <a:lnTo>
                  <a:pt x="176021" y="93598"/>
                </a:lnTo>
                <a:lnTo>
                  <a:pt x="188721" y="93598"/>
                </a:lnTo>
                <a:lnTo>
                  <a:pt x="188721" y="55498"/>
                </a:lnTo>
                <a:close/>
              </a:path>
              <a:path w="2370454" h="852170">
                <a:moveTo>
                  <a:pt x="188721" y="31749"/>
                </a:moveTo>
                <a:lnTo>
                  <a:pt x="148970" y="31749"/>
                </a:lnTo>
                <a:lnTo>
                  <a:pt x="148970" y="44449"/>
                </a:lnTo>
                <a:lnTo>
                  <a:pt x="182371" y="44449"/>
                </a:lnTo>
                <a:lnTo>
                  <a:pt x="180720" y="42798"/>
                </a:lnTo>
                <a:lnTo>
                  <a:pt x="176021" y="42798"/>
                </a:lnTo>
                <a:lnTo>
                  <a:pt x="176021" y="38099"/>
                </a:lnTo>
                <a:lnTo>
                  <a:pt x="188721" y="38099"/>
                </a:lnTo>
                <a:lnTo>
                  <a:pt x="188721" y="31749"/>
                </a:lnTo>
                <a:close/>
              </a:path>
              <a:path w="2370454" h="852170">
                <a:moveTo>
                  <a:pt x="176021" y="38099"/>
                </a:moveTo>
                <a:lnTo>
                  <a:pt x="176021" y="42798"/>
                </a:lnTo>
                <a:lnTo>
                  <a:pt x="180720" y="42798"/>
                </a:lnTo>
                <a:lnTo>
                  <a:pt x="176021" y="38099"/>
                </a:lnTo>
                <a:close/>
              </a:path>
              <a:path w="2370454" h="852170">
                <a:moveTo>
                  <a:pt x="188721" y="38099"/>
                </a:moveTo>
                <a:lnTo>
                  <a:pt x="176021" y="38099"/>
                </a:lnTo>
                <a:lnTo>
                  <a:pt x="180720" y="42798"/>
                </a:lnTo>
                <a:lnTo>
                  <a:pt x="188721" y="42798"/>
                </a:lnTo>
                <a:lnTo>
                  <a:pt x="188721" y="38099"/>
                </a:lnTo>
                <a:close/>
              </a:path>
              <a:path w="2370454" h="852170">
                <a:moveTo>
                  <a:pt x="136270" y="31749"/>
                </a:moveTo>
                <a:lnTo>
                  <a:pt x="98170" y="31749"/>
                </a:lnTo>
                <a:lnTo>
                  <a:pt x="98170" y="44449"/>
                </a:lnTo>
                <a:lnTo>
                  <a:pt x="136270" y="44449"/>
                </a:lnTo>
                <a:lnTo>
                  <a:pt x="136270" y="31749"/>
                </a:lnTo>
                <a:close/>
              </a:path>
              <a:path w="2370454" h="85217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370454" h="85217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370454" h="852170">
                <a:moveTo>
                  <a:pt x="8547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85470" y="44449"/>
                </a:lnTo>
                <a:lnTo>
                  <a:pt x="85470" y="3174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361676" y="1923288"/>
            <a:ext cx="617220" cy="577850"/>
          </a:xfrm>
          <a:custGeom>
            <a:avLst/>
            <a:gdLst/>
            <a:ahLst/>
            <a:cxnLst/>
            <a:rect l="l" t="t" r="r" b="b"/>
            <a:pathLst>
              <a:path w="617220" h="577850">
                <a:moveTo>
                  <a:pt x="520954" y="0"/>
                </a:moveTo>
                <a:lnTo>
                  <a:pt x="85694" y="572"/>
                </a:lnTo>
                <a:lnTo>
                  <a:pt x="45915" y="14177"/>
                </a:lnTo>
                <a:lnTo>
                  <a:pt x="16274" y="42650"/>
                </a:lnTo>
                <a:lnTo>
                  <a:pt x="1097" y="81665"/>
                </a:lnTo>
                <a:lnTo>
                  <a:pt x="0" y="96265"/>
                </a:lnTo>
                <a:lnTo>
                  <a:pt x="572" y="491901"/>
                </a:lnTo>
                <a:lnTo>
                  <a:pt x="14177" y="531680"/>
                </a:lnTo>
                <a:lnTo>
                  <a:pt x="42650" y="561321"/>
                </a:lnTo>
                <a:lnTo>
                  <a:pt x="81665" y="576498"/>
                </a:lnTo>
                <a:lnTo>
                  <a:pt x="96266" y="577595"/>
                </a:lnTo>
                <a:lnTo>
                  <a:pt x="531525" y="577023"/>
                </a:lnTo>
                <a:lnTo>
                  <a:pt x="571304" y="563418"/>
                </a:lnTo>
                <a:lnTo>
                  <a:pt x="600945" y="534945"/>
                </a:lnTo>
                <a:lnTo>
                  <a:pt x="616122" y="495930"/>
                </a:lnTo>
                <a:lnTo>
                  <a:pt x="617220" y="481329"/>
                </a:lnTo>
                <a:lnTo>
                  <a:pt x="616647" y="85694"/>
                </a:lnTo>
                <a:lnTo>
                  <a:pt x="603042" y="45915"/>
                </a:lnTo>
                <a:lnTo>
                  <a:pt x="574569" y="16274"/>
                </a:lnTo>
                <a:lnTo>
                  <a:pt x="535554" y="1097"/>
                </a:lnTo>
                <a:lnTo>
                  <a:pt x="520954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10502010" y="2107566"/>
            <a:ext cx="339725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815">
              <a:lnSpc>
                <a:spcPct val="100000"/>
              </a:lnSpc>
            </a:pPr>
            <a:r>
              <a:rPr sz="7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7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0632947" y="1272539"/>
            <a:ext cx="76200" cy="651510"/>
          </a:xfrm>
          <a:custGeom>
            <a:avLst/>
            <a:gdLst/>
            <a:ahLst/>
            <a:cxnLst/>
            <a:rect l="l" t="t" r="r" b="b"/>
            <a:pathLst>
              <a:path w="76200" h="651510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6515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515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651510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651510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651510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651510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651510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651510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651510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651510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651510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651510">
                <a:moveTo>
                  <a:pt x="31750" y="575183"/>
                </a:moveTo>
                <a:lnTo>
                  <a:pt x="0" y="575183"/>
                </a:lnTo>
                <a:lnTo>
                  <a:pt x="38100" y="651383"/>
                </a:lnTo>
                <a:lnTo>
                  <a:pt x="69850" y="587883"/>
                </a:lnTo>
                <a:lnTo>
                  <a:pt x="31750" y="587883"/>
                </a:lnTo>
                <a:lnTo>
                  <a:pt x="31750" y="575183"/>
                </a:lnTo>
                <a:close/>
              </a:path>
              <a:path w="76200" h="651510">
                <a:moveTo>
                  <a:pt x="44450" y="571500"/>
                </a:moveTo>
                <a:lnTo>
                  <a:pt x="31750" y="571500"/>
                </a:lnTo>
                <a:lnTo>
                  <a:pt x="31750" y="587883"/>
                </a:lnTo>
                <a:lnTo>
                  <a:pt x="44450" y="587883"/>
                </a:lnTo>
                <a:lnTo>
                  <a:pt x="44450" y="571500"/>
                </a:lnTo>
                <a:close/>
              </a:path>
              <a:path w="76200" h="651510">
                <a:moveTo>
                  <a:pt x="76200" y="575183"/>
                </a:moveTo>
                <a:lnTo>
                  <a:pt x="44450" y="575183"/>
                </a:lnTo>
                <a:lnTo>
                  <a:pt x="44450" y="587883"/>
                </a:lnTo>
                <a:lnTo>
                  <a:pt x="69850" y="587883"/>
                </a:lnTo>
                <a:lnTo>
                  <a:pt x="76200" y="575183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174223" y="999744"/>
            <a:ext cx="992505" cy="273050"/>
          </a:xfrm>
          <a:custGeom>
            <a:avLst/>
            <a:gdLst/>
            <a:ahLst/>
            <a:cxnLst/>
            <a:rect l="l" t="t" r="r" b="b"/>
            <a:pathLst>
              <a:path w="992504" h="273050">
                <a:moveTo>
                  <a:pt x="946658" y="0"/>
                </a:moveTo>
                <a:lnTo>
                  <a:pt x="44531" y="9"/>
                </a:lnTo>
                <a:lnTo>
                  <a:pt x="8557" y="18880"/>
                </a:lnTo>
                <a:lnTo>
                  <a:pt x="0" y="45465"/>
                </a:lnTo>
                <a:lnTo>
                  <a:pt x="9" y="228264"/>
                </a:lnTo>
                <a:lnTo>
                  <a:pt x="18880" y="264238"/>
                </a:lnTo>
                <a:lnTo>
                  <a:pt x="45466" y="272795"/>
                </a:lnTo>
                <a:lnTo>
                  <a:pt x="947592" y="272786"/>
                </a:lnTo>
                <a:lnTo>
                  <a:pt x="983566" y="253915"/>
                </a:lnTo>
                <a:lnTo>
                  <a:pt x="992124" y="227329"/>
                </a:lnTo>
                <a:lnTo>
                  <a:pt x="992114" y="44531"/>
                </a:lnTo>
                <a:lnTo>
                  <a:pt x="973243" y="8557"/>
                </a:lnTo>
                <a:lnTo>
                  <a:pt x="946658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10492231" y="1084581"/>
            <a:ext cx="35814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z="700" b="1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7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700" b="1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UI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725411" y="2231135"/>
            <a:ext cx="592455" cy="226060"/>
          </a:xfrm>
          <a:custGeom>
            <a:avLst/>
            <a:gdLst/>
            <a:ahLst/>
            <a:cxnLst/>
            <a:rect l="l" t="t" r="r" b="b"/>
            <a:pathLst>
              <a:path w="592454" h="226060">
                <a:moveTo>
                  <a:pt x="515747" y="0"/>
                </a:moveTo>
                <a:lnTo>
                  <a:pt x="515747" y="76200"/>
                </a:lnTo>
                <a:lnTo>
                  <a:pt x="579247" y="44450"/>
                </a:lnTo>
                <a:lnTo>
                  <a:pt x="528447" y="44450"/>
                </a:lnTo>
                <a:lnTo>
                  <a:pt x="528447" y="31750"/>
                </a:lnTo>
                <a:lnTo>
                  <a:pt x="579247" y="31750"/>
                </a:lnTo>
                <a:lnTo>
                  <a:pt x="515747" y="0"/>
                </a:lnTo>
                <a:close/>
              </a:path>
              <a:path w="592454" h="226060">
                <a:moveTo>
                  <a:pt x="515747" y="31750"/>
                </a:moveTo>
                <a:lnTo>
                  <a:pt x="490347" y="31750"/>
                </a:lnTo>
                <a:lnTo>
                  <a:pt x="490347" y="44450"/>
                </a:lnTo>
                <a:lnTo>
                  <a:pt x="515747" y="44450"/>
                </a:lnTo>
                <a:lnTo>
                  <a:pt x="515747" y="31750"/>
                </a:lnTo>
                <a:close/>
              </a:path>
              <a:path w="592454" h="226060">
                <a:moveTo>
                  <a:pt x="579247" y="31750"/>
                </a:moveTo>
                <a:lnTo>
                  <a:pt x="528447" y="31750"/>
                </a:lnTo>
                <a:lnTo>
                  <a:pt x="528447" y="44450"/>
                </a:lnTo>
                <a:lnTo>
                  <a:pt x="579247" y="44450"/>
                </a:lnTo>
                <a:lnTo>
                  <a:pt x="591947" y="38100"/>
                </a:lnTo>
                <a:lnTo>
                  <a:pt x="579247" y="31750"/>
                </a:lnTo>
                <a:close/>
              </a:path>
              <a:path w="592454" h="226060">
                <a:moveTo>
                  <a:pt x="477647" y="31750"/>
                </a:moveTo>
                <a:lnTo>
                  <a:pt x="439547" y="31750"/>
                </a:lnTo>
                <a:lnTo>
                  <a:pt x="439547" y="44450"/>
                </a:lnTo>
                <a:lnTo>
                  <a:pt x="477647" y="44450"/>
                </a:lnTo>
                <a:lnTo>
                  <a:pt x="477647" y="31750"/>
                </a:lnTo>
                <a:close/>
              </a:path>
              <a:path w="592454" h="226060">
                <a:moveTo>
                  <a:pt x="426847" y="31750"/>
                </a:moveTo>
                <a:lnTo>
                  <a:pt x="388747" y="31750"/>
                </a:lnTo>
                <a:lnTo>
                  <a:pt x="388747" y="44450"/>
                </a:lnTo>
                <a:lnTo>
                  <a:pt x="426847" y="44450"/>
                </a:lnTo>
                <a:lnTo>
                  <a:pt x="426847" y="31750"/>
                </a:lnTo>
                <a:close/>
              </a:path>
              <a:path w="592454" h="226060">
                <a:moveTo>
                  <a:pt x="376047" y="31750"/>
                </a:moveTo>
                <a:lnTo>
                  <a:pt x="337947" y="31750"/>
                </a:lnTo>
                <a:lnTo>
                  <a:pt x="337947" y="44450"/>
                </a:lnTo>
                <a:lnTo>
                  <a:pt x="376047" y="44450"/>
                </a:lnTo>
                <a:lnTo>
                  <a:pt x="376047" y="31750"/>
                </a:lnTo>
                <a:close/>
              </a:path>
              <a:path w="592454" h="226060">
                <a:moveTo>
                  <a:pt x="325247" y="31750"/>
                </a:moveTo>
                <a:lnTo>
                  <a:pt x="289560" y="31750"/>
                </a:lnTo>
                <a:lnTo>
                  <a:pt x="289560" y="46990"/>
                </a:lnTo>
                <a:lnTo>
                  <a:pt x="302260" y="46990"/>
                </a:lnTo>
                <a:lnTo>
                  <a:pt x="302260" y="44450"/>
                </a:lnTo>
                <a:lnTo>
                  <a:pt x="295910" y="44450"/>
                </a:lnTo>
                <a:lnTo>
                  <a:pt x="302260" y="38100"/>
                </a:lnTo>
                <a:lnTo>
                  <a:pt x="325247" y="38100"/>
                </a:lnTo>
                <a:lnTo>
                  <a:pt x="325247" y="31750"/>
                </a:lnTo>
                <a:close/>
              </a:path>
              <a:path w="592454" h="226060">
                <a:moveTo>
                  <a:pt x="302260" y="38100"/>
                </a:moveTo>
                <a:lnTo>
                  <a:pt x="295910" y="44450"/>
                </a:lnTo>
                <a:lnTo>
                  <a:pt x="302260" y="44450"/>
                </a:lnTo>
                <a:lnTo>
                  <a:pt x="302260" y="38100"/>
                </a:lnTo>
                <a:close/>
              </a:path>
              <a:path w="592454" h="226060">
                <a:moveTo>
                  <a:pt x="325247" y="38100"/>
                </a:moveTo>
                <a:lnTo>
                  <a:pt x="302260" y="38100"/>
                </a:lnTo>
                <a:lnTo>
                  <a:pt x="302260" y="44450"/>
                </a:lnTo>
                <a:lnTo>
                  <a:pt x="325247" y="44450"/>
                </a:lnTo>
                <a:lnTo>
                  <a:pt x="325247" y="38100"/>
                </a:lnTo>
                <a:close/>
              </a:path>
              <a:path w="592454" h="226060">
                <a:moveTo>
                  <a:pt x="302260" y="59690"/>
                </a:moveTo>
                <a:lnTo>
                  <a:pt x="289560" y="59690"/>
                </a:lnTo>
                <a:lnTo>
                  <a:pt x="289560" y="97790"/>
                </a:lnTo>
                <a:lnTo>
                  <a:pt x="302260" y="97790"/>
                </a:lnTo>
                <a:lnTo>
                  <a:pt x="302260" y="59690"/>
                </a:lnTo>
                <a:close/>
              </a:path>
              <a:path w="592454" h="226060">
                <a:moveTo>
                  <a:pt x="302260" y="110489"/>
                </a:moveTo>
                <a:lnTo>
                  <a:pt x="289560" y="110489"/>
                </a:lnTo>
                <a:lnTo>
                  <a:pt x="289560" y="148590"/>
                </a:lnTo>
                <a:lnTo>
                  <a:pt x="302260" y="148590"/>
                </a:lnTo>
                <a:lnTo>
                  <a:pt x="302260" y="110489"/>
                </a:lnTo>
                <a:close/>
              </a:path>
              <a:path w="592454" h="226060">
                <a:moveTo>
                  <a:pt x="289560" y="181102"/>
                </a:moveTo>
                <a:lnTo>
                  <a:pt x="284099" y="181102"/>
                </a:lnTo>
                <a:lnTo>
                  <a:pt x="284099" y="193802"/>
                </a:lnTo>
                <a:lnTo>
                  <a:pt x="302260" y="193802"/>
                </a:lnTo>
                <a:lnTo>
                  <a:pt x="302260" y="187452"/>
                </a:lnTo>
                <a:lnTo>
                  <a:pt x="289560" y="187452"/>
                </a:lnTo>
                <a:lnTo>
                  <a:pt x="289560" y="181102"/>
                </a:lnTo>
                <a:close/>
              </a:path>
              <a:path w="592454" h="226060">
                <a:moveTo>
                  <a:pt x="302260" y="161290"/>
                </a:moveTo>
                <a:lnTo>
                  <a:pt x="289560" y="161290"/>
                </a:lnTo>
                <a:lnTo>
                  <a:pt x="289560" y="187452"/>
                </a:lnTo>
                <a:lnTo>
                  <a:pt x="295910" y="181102"/>
                </a:lnTo>
                <a:lnTo>
                  <a:pt x="302260" y="181102"/>
                </a:lnTo>
                <a:lnTo>
                  <a:pt x="302260" y="161290"/>
                </a:lnTo>
                <a:close/>
              </a:path>
              <a:path w="592454" h="226060">
                <a:moveTo>
                  <a:pt x="302260" y="181102"/>
                </a:moveTo>
                <a:lnTo>
                  <a:pt x="295910" y="181102"/>
                </a:lnTo>
                <a:lnTo>
                  <a:pt x="289560" y="187452"/>
                </a:lnTo>
                <a:lnTo>
                  <a:pt x="302260" y="187452"/>
                </a:lnTo>
                <a:lnTo>
                  <a:pt x="302260" y="181102"/>
                </a:lnTo>
                <a:close/>
              </a:path>
              <a:path w="592454" h="226060">
                <a:moveTo>
                  <a:pt x="271399" y="181102"/>
                </a:moveTo>
                <a:lnTo>
                  <a:pt x="233299" y="181102"/>
                </a:lnTo>
                <a:lnTo>
                  <a:pt x="233299" y="193802"/>
                </a:lnTo>
                <a:lnTo>
                  <a:pt x="271399" y="193802"/>
                </a:lnTo>
                <a:lnTo>
                  <a:pt x="271399" y="181102"/>
                </a:lnTo>
                <a:close/>
              </a:path>
              <a:path w="592454" h="226060">
                <a:moveTo>
                  <a:pt x="220599" y="181102"/>
                </a:moveTo>
                <a:lnTo>
                  <a:pt x="182499" y="181102"/>
                </a:lnTo>
                <a:lnTo>
                  <a:pt x="182499" y="193802"/>
                </a:lnTo>
                <a:lnTo>
                  <a:pt x="220599" y="193802"/>
                </a:lnTo>
                <a:lnTo>
                  <a:pt x="220599" y="181102"/>
                </a:lnTo>
                <a:close/>
              </a:path>
              <a:path w="592454" h="226060">
                <a:moveTo>
                  <a:pt x="169799" y="181102"/>
                </a:moveTo>
                <a:lnTo>
                  <a:pt x="131699" y="181102"/>
                </a:lnTo>
                <a:lnTo>
                  <a:pt x="131699" y="193802"/>
                </a:lnTo>
                <a:lnTo>
                  <a:pt x="169799" y="193802"/>
                </a:lnTo>
                <a:lnTo>
                  <a:pt x="169799" y="181102"/>
                </a:lnTo>
                <a:close/>
              </a:path>
              <a:path w="592454" h="226060">
                <a:moveTo>
                  <a:pt x="118999" y="181102"/>
                </a:moveTo>
                <a:lnTo>
                  <a:pt x="80899" y="181102"/>
                </a:lnTo>
                <a:lnTo>
                  <a:pt x="80899" y="193802"/>
                </a:lnTo>
                <a:lnTo>
                  <a:pt x="118999" y="193802"/>
                </a:lnTo>
                <a:lnTo>
                  <a:pt x="118999" y="181102"/>
                </a:lnTo>
                <a:close/>
              </a:path>
              <a:path w="592454" h="226060">
                <a:moveTo>
                  <a:pt x="76200" y="149352"/>
                </a:moveTo>
                <a:lnTo>
                  <a:pt x="0" y="187452"/>
                </a:lnTo>
                <a:lnTo>
                  <a:pt x="76200" y="225551"/>
                </a:lnTo>
                <a:lnTo>
                  <a:pt x="76200" y="193802"/>
                </a:lnTo>
                <a:lnTo>
                  <a:pt x="63500" y="193802"/>
                </a:lnTo>
                <a:lnTo>
                  <a:pt x="63500" y="181102"/>
                </a:lnTo>
                <a:lnTo>
                  <a:pt x="76200" y="181102"/>
                </a:lnTo>
                <a:lnTo>
                  <a:pt x="76200" y="149352"/>
                </a:lnTo>
                <a:close/>
              </a:path>
              <a:path w="592454" h="226060">
                <a:moveTo>
                  <a:pt x="68199" y="181102"/>
                </a:moveTo>
                <a:lnTo>
                  <a:pt x="63500" y="181102"/>
                </a:lnTo>
                <a:lnTo>
                  <a:pt x="63500" y="193802"/>
                </a:lnTo>
                <a:lnTo>
                  <a:pt x="68199" y="193802"/>
                </a:lnTo>
                <a:lnTo>
                  <a:pt x="68199" y="181102"/>
                </a:lnTo>
                <a:close/>
              </a:path>
              <a:path w="592454" h="226060">
                <a:moveTo>
                  <a:pt x="76200" y="181102"/>
                </a:moveTo>
                <a:lnTo>
                  <a:pt x="68199" y="181102"/>
                </a:lnTo>
                <a:lnTo>
                  <a:pt x="68199" y="193802"/>
                </a:lnTo>
                <a:lnTo>
                  <a:pt x="76200" y="193802"/>
                </a:lnTo>
                <a:lnTo>
                  <a:pt x="76200" y="18110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361176" y="4981955"/>
            <a:ext cx="485140" cy="441959"/>
          </a:xfrm>
          <a:custGeom>
            <a:avLst/>
            <a:gdLst/>
            <a:ahLst/>
            <a:cxnLst/>
            <a:rect l="l" t="t" r="r" b="b"/>
            <a:pathLst>
              <a:path w="485140" h="441960">
                <a:moveTo>
                  <a:pt x="324358" y="0"/>
                </a:moveTo>
                <a:lnTo>
                  <a:pt x="159794" y="12489"/>
                </a:lnTo>
                <a:lnTo>
                  <a:pt x="158028" y="26887"/>
                </a:lnTo>
                <a:lnTo>
                  <a:pt x="155018" y="40863"/>
                </a:lnTo>
                <a:lnTo>
                  <a:pt x="139100" y="79672"/>
                </a:lnTo>
                <a:lnTo>
                  <a:pt x="114073" y="112585"/>
                </a:lnTo>
                <a:lnTo>
                  <a:pt x="81502" y="138034"/>
                </a:lnTo>
                <a:lnTo>
                  <a:pt x="42955" y="154452"/>
                </a:lnTo>
                <a:lnTo>
                  <a:pt x="0" y="160274"/>
                </a:lnTo>
                <a:lnTo>
                  <a:pt x="12489" y="282165"/>
                </a:lnTo>
                <a:lnTo>
                  <a:pt x="54358" y="291138"/>
                </a:lnTo>
                <a:lnTo>
                  <a:pt x="91375" y="310266"/>
                </a:lnTo>
                <a:lnTo>
                  <a:pt x="121974" y="337982"/>
                </a:lnTo>
                <a:lnTo>
                  <a:pt x="144587" y="372719"/>
                </a:lnTo>
                <a:lnTo>
                  <a:pt x="157648" y="412910"/>
                </a:lnTo>
                <a:lnTo>
                  <a:pt x="160274" y="441960"/>
                </a:lnTo>
                <a:lnTo>
                  <a:pt x="324837" y="429470"/>
                </a:lnTo>
                <a:lnTo>
                  <a:pt x="333810" y="387601"/>
                </a:lnTo>
                <a:lnTo>
                  <a:pt x="352938" y="350584"/>
                </a:lnTo>
                <a:lnTo>
                  <a:pt x="380654" y="319985"/>
                </a:lnTo>
                <a:lnTo>
                  <a:pt x="415391" y="297372"/>
                </a:lnTo>
                <a:lnTo>
                  <a:pt x="455582" y="284311"/>
                </a:lnTo>
                <a:lnTo>
                  <a:pt x="484631" y="281686"/>
                </a:lnTo>
                <a:lnTo>
                  <a:pt x="472142" y="159794"/>
                </a:lnTo>
                <a:lnTo>
                  <a:pt x="430273" y="150821"/>
                </a:lnTo>
                <a:lnTo>
                  <a:pt x="393256" y="131693"/>
                </a:lnTo>
                <a:lnTo>
                  <a:pt x="362657" y="103977"/>
                </a:lnTo>
                <a:lnTo>
                  <a:pt x="340044" y="69240"/>
                </a:lnTo>
                <a:lnTo>
                  <a:pt x="326983" y="29049"/>
                </a:lnTo>
                <a:lnTo>
                  <a:pt x="325024" y="14711"/>
                </a:lnTo>
                <a:lnTo>
                  <a:pt x="324358" y="0"/>
                </a:lnTo>
                <a:close/>
              </a:path>
            </a:pathLst>
          </a:custGeom>
          <a:solidFill>
            <a:srgbClr val="99B8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6418326" y="5078731"/>
            <a:ext cx="35814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</a:pPr>
            <a:r>
              <a:rPr sz="700" b="1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Map </a:t>
            </a:r>
            <a:r>
              <a:rPr sz="700" b="1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7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700" b="1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ce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557771" y="5420867"/>
            <a:ext cx="76200" cy="200025"/>
          </a:xfrm>
          <a:custGeom>
            <a:avLst/>
            <a:gdLst/>
            <a:ahLst/>
            <a:cxnLst/>
            <a:rect l="l" t="t" r="r" b="b"/>
            <a:pathLst>
              <a:path w="76200" h="200025">
                <a:moveTo>
                  <a:pt x="44450" y="63499"/>
                </a:moveTo>
                <a:lnTo>
                  <a:pt x="31750" y="63499"/>
                </a:lnTo>
                <a:lnTo>
                  <a:pt x="31750" y="101599"/>
                </a:lnTo>
                <a:lnTo>
                  <a:pt x="44450" y="101599"/>
                </a:lnTo>
                <a:lnTo>
                  <a:pt x="44450" y="63499"/>
                </a:lnTo>
                <a:close/>
              </a:path>
              <a:path w="76200" h="200025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200025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  <a:path w="76200" h="200025">
                <a:moveTo>
                  <a:pt x="31750" y="123697"/>
                </a:moveTo>
                <a:lnTo>
                  <a:pt x="0" y="123697"/>
                </a:lnTo>
                <a:lnTo>
                  <a:pt x="38100" y="199872"/>
                </a:lnTo>
                <a:lnTo>
                  <a:pt x="69847" y="136397"/>
                </a:lnTo>
                <a:lnTo>
                  <a:pt x="31750" y="136397"/>
                </a:lnTo>
                <a:lnTo>
                  <a:pt x="31750" y="123697"/>
                </a:lnTo>
                <a:close/>
              </a:path>
              <a:path w="76200" h="200025">
                <a:moveTo>
                  <a:pt x="44450" y="114299"/>
                </a:moveTo>
                <a:lnTo>
                  <a:pt x="31750" y="114299"/>
                </a:lnTo>
                <a:lnTo>
                  <a:pt x="31750" y="136397"/>
                </a:lnTo>
                <a:lnTo>
                  <a:pt x="44450" y="136397"/>
                </a:lnTo>
                <a:lnTo>
                  <a:pt x="44450" y="114299"/>
                </a:lnTo>
                <a:close/>
              </a:path>
              <a:path w="76200" h="200025">
                <a:moveTo>
                  <a:pt x="76200" y="123697"/>
                </a:moveTo>
                <a:lnTo>
                  <a:pt x="44450" y="123697"/>
                </a:lnTo>
                <a:lnTo>
                  <a:pt x="44450" y="136397"/>
                </a:lnTo>
                <a:lnTo>
                  <a:pt x="69847" y="136397"/>
                </a:lnTo>
                <a:lnTo>
                  <a:pt x="76200" y="123697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010655" y="1377696"/>
            <a:ext cx="445770" cy="753745"/>
          </a:xfrm>
          <a:custGeom>
            <a:avLst/>
            <a:gdLst/>
            <a:ahLst/>
            <a:cxnLst/>
            <a:rect l="l" t="t" r="r" b="b"/>
            <a:pathLst>
              <a:path w="445770" h="753744">
                <a:moveTo>
                  <a:pt x="413512" y="63500"/>
                </a:moveTo>
                <a:lnTo>
                  <a:pt x="400812" y="63500"/>
                </a:lnTo>
                <a:lnTo>
                  <a:pt x="400812" y="101600"/>
                </a:lnTo>
                <a:lnTo>
                  <a:pt x="413512" y="101600"/>
                </a:lnTo>
                <a:lnTo>
                  <a:pt x="413512" y="63500"/>
                </a:lnTo>
                <a:close/>
              </a:path>
              <a:path w="445770" h="753744">
                <a:moveTo>
                  <a:pt x="407162" y="0"/>
                </a:moveTo>
                <a:lnTo>
                  <a:pt x="369062" y="76200"/>
                </a:lnTo>
                <a:lnTo>
                  <a:pt x="400812" y="76200"/>
                </a:lnTo>
                <a:lnTo>
                  <a:pt x="400812" y="63500"/>
                </a:lnTo>
                <a:lnTo>
                  <a:pt x="438912" y="63500"/>
                </a:lnTo>
                <a:lnTo>
                  <a:pt x="407162" y="0"/>
                </a:lnTo>
                <a:close/>
              </a:path>
              <a:path w="445770" h="753744">
                <a:moveTo>
                  <a:pt x="438912" y="63500"/>
                </a:moveTo>
                <a:lnTo>
                  <a:pt x="413512" y="63500"/>
                </a:lnTo>
                <a:lnTo>
                  <a:pt x="413512" y="76200"/>
                </a:lnTo>
                <a:lnTo>
                  <a:pt x="445262" y="76200"/>
                </a:lnTo>
                <a:lnTo>
                  <a:pt x="438912" y="63500"/>
                </a:lnTo>
                <a:close/>
              </a:path>
              <a:path w="445770" h="753744">
                <a:moveTo>
                  <a:pt x="413512" y="114300"/>
                </a:moveTo>
                <a:lnTo>
                  <a:pt x="400812" y="114300"/>
                </a:lnTo>
                <a:lnTo>
                  <a:pt x="400812" y="152400"/>
                </a:lnTo>
                <a:lnTo>
                  <a:pt x="413512" y="152400"/>
                </a:lnTo>
                <a:lnTo>
                  <a:pt x="413512" y="114300"/>
                </a:lnTo>
                <a:close/>
              </a:path>
              <a:path w="445770" h="753744">
                <a:moveTo>
                  <a:pt x="413512" y="165100"/>
                </a:moveTo>
                <a:lnTo>
                  <a:pt x="400812" y="165100"/>
                </a:lnTo>
                <a:lnTo>
                  <a:pt x="400812" y="203200"/>
                </a:lnTo>
                <a:lnTo>
                  <a:pt x="413512" y="203200"/>
                </a:lnTo>
                <a:lnTo>
                  <a:pt x="413512" y="165100"/>
                </a:lnTo>
                <a:close/>
              </a:path>
              <a:path w="445770" h="753744">
                <a:moveTo>
                  <a:pt x="413512" y="215900"/>
                </a:moveTo>
                <a:lnTo>
                  <a:pt x="400812" y="215900"/>
                </a:lnTo>
                <a:lnTo>
                  <a:pt x="400812" y="254000"/>
                </a:lnTo>
                <a:lnTo>
                  <a:pt x="413512" y="254000"/>
                </a:lnTo>
                <a:lnTo>
                  <a:pt x="413512" y="215900"/>
                </a:lnTo>
                <a:close/>
              </a:path>
              <a:path w="445770" h="753744">
                <a:moveTo>
                  <a:pt x="413512" y="266700"/>
                </a:moveTo>
                <a:lnTo>
                  <a:pt x="400812" y="266700"/>
                </a:lnTo>
                <a:lnTo>
                  <a:pt x="400812" y="304800"/>
                </a:lnTo>
                <a:lnTo>
                  <a:pt x="413512" y="304800"/>
                </a:lnTo>
                <a:lnTo>
                  <a:pt x="413512" y="266700"/>
                </a:lnTo>
                <a:close/>
              </a:path>
              <a:path w="445770" h="753744">
                <a:moveTo>
                  <a:pt x="413512" y="317500"/>
                </a:moveTo>
                <a:lnTo>
                  <a:pt x="400812" y="317500"/>
                </a:lnTo>
                <a:lnTo>
                  <a:pt x="400812" y="355600"/>
                </a:lnTo>
                <a:lnTo>
                  <a:pt x="413512" y="355600"/>
                </a:lnTo>
                <a:lnTo>
                  <a:pt x="413512" y="317500"/>
                </a:lnTo>
                <a:close/>
              </a:path>
              <a:path w="445770" h="753744">
                <a:moveTo>
                  <a:pt x="400812" y="370459"/>
                </a:moveTo>
                <a:lnTo>
                  <a:pt x="377571" y="370459"/>
                </a:lnTo>
                <a:lnTo>
                  <a:pt x="377571" y="383159"/>
                </a:lnTo>
                <a:lnTo>
                  <a:pt x="413512" y="383159"/>
                </a:lnTo>
                <a:lnTo>
                  <a:pt x="413512" y="376809"/>
                </a:lnTo>
                <a:lnTo>
                  <a:pt x="400812" y="376809"/>
                </a:lnTo>
                <a:lnTo>
                  <a:pt x="400812" y="370459"/>
                </a:lnTo>
                <a:close/>
              </a:path>
              <a:path w="445770" h="753744">
                <a:moveTo>
                  <a:pt x="413512" y="368300"/>
                </a:moveTo>
                <a:lnTo>
                  <a:pt x="400812" y="368300"/>
                </a:lnTo>
                <a:lnTo>
                  <a:pt x="400812" y="376809"/>
                </a:lnTo>
                <a:lnTo>
                  <a:pt x="407162" y="370459"/>
                </a:lnTo>
                <a:lnTo>
                  <a:pt x="413512" y="370459"/>
                </a:lnTo>
                <a:lnTo>
                  <a:pt x="413512" y="368300"/>
                </a:lnTo>
                <a:close/>
              </a:path>
              <a:path w="445770" h="753744">
                <a:moveTo>
                  <a:pt x="413512" y="370459"/>
                </a:moveTo>
                <a:lnTo>
                  <a:pt x="407162" y="370459"/>
                </a:lnTo>
                <a:lnTo>
                  <a:pt x="400812" y="376809"/>
                </a:lnTo>
                <a:lnTo>
                  <a:pt x="413512" y="376809"/>
                </a:lnTo>
                <a:lnTo>
                  <a:pt x="413512" y="370459"/>
                </a:lnTo>
                <a:close/>
              </a:path>
              <a:path w="445770" h="753744">
                <a:moveTo>
                  <a:pt x="364871" y="370459"/>
                </a:moveTo>
                <a:lnTo>
                  <a:pt x="326771" y="370459"/>
                </a:lnTo>
                <a:lnTo>
                  <a:pt x="326771" y="383159"/>
                </a:lnTo>
                <a:lnTo>
                  <a:pt x="364871" y="383159"/>
                </a:lnTo>
                <a:lnTo>
                  <a:pt x="364871" y="370459"/>
                </a:lnTo>
                <a:close/>
              </a:path>
              <a:path w="445770" h="753744">
                <a:moveTo>
                  <a:pt x="314071" y="370459"/>
                </a:moveTo>
                <a:lnTo>
                  <a:pt x="275971" y="370459"/>
                </a:lnTo>
                <a:lnTo>
                  <a:pt x="275971" y="383159"/>
                </a:lnTo>
                <a:lnTo>
                  <a:pt x="314071" y="383159"/>
                </a:lnTo>
                <a:lnTo>
                  <a:pt x="314071" y="370459"/>
                </a:lnTo>
                <a:close/>
              </a:path>
              <a:path w="445770" h="753744">
                <a:moveTo>
                  <a:pt x="263271" y="370459"/>
                </a:moveTo>
                <a:lnTo>
                  <a:pt x="225171" y="370459"/>
                </a:lnTo>
                <a:lnTo>
                  <a:pt x="225171" y="383159"/>
                </a:lnTo>
                <a:lnTo>
                  <a:pt x="263271" y="383159"/>
                </a:lnTo>
                <a:lnTo>
                  <a:pt x="263271" y="370459"/>
                </a:lnTo>
                <a:close/>
              </a:path>
              <a:path w="445770" h="753744">
                <a:moveTo>
                  <a:pt x="212471" y="370459"/>
                </a:moveTo>
                <a:lnTo>
                  <a:pt x="174371" y="370459"/>
                </a:lnTo>
                <a:lnTo>
                  <a:pt x="174371" y="383159"/>
                </a:lnTo>
                <a:lnTo>
                  <a:pt x="212471" y="383159"/>
                </a:lnTo>
                <a:lnTo>
                  <a:pt x="212471" y="370459"/>
                </a:lnTo>
                <a:close/>
              </a:path>
              <a:path w="445770" h="753744">
                <a:moveTo>
                  <a:pt x="161671" y="370459"/>
                </a:moveTo>
                <a:lnTo>
                  <a:pt x="123571" y="370459"/>
                </a:lnTo>
                <a:lnTo>
                  <a:pt x="123571" y="383159"/>
                </a:lnTo>
                <a:lnTo>
                  <a:pt x="161671" y="383159"/>
                </a:lnTo>
                <a:lnTo>
                  <a:pt x="161671" y="370459"/>
                </a:lnTo>
                <a:close/>
              </a:path>
              <a:path w="445770" h="753744">
                <a:moveTo>
                  <a:pt x="110871" y="370459"/>
                </a:moveTo>
                <a:lnTo>
                  <a:pt x="72771" y="370459"/>
                </a:lnTo>
                <a:lnTo>
                  <a:pt x="72771" y="383159"/>
                </a:lnTo>
                <a:lnTo>
                  <a:pt x="110871" y="383159"/>
                </a:lnTo>
                <a:lnTo>
                  <a:pt x="110871" y="370459"/>
                </a:lnTo>
                <a:close/>
              </a:path>
              <a:path w="445770" h="753744">
                <a:moveTo>
                  <a:pt x="60071" y="370459"/>
                </a:moveTo>
                <a:lnTo>
                  <a:pt x="31750" y="370459"/>
                </a:lnTo>
                <a:lnTo>
                  <a:pt x="31750" y="392938"/>
                </a:lnTo>
                <a:lnTo>
                  <a:pt x="44450" y="392938"/>
                </a:lnTo>
                <a:lnTo>
                  <a:pt x="44450" y="383159"/>
                </a:lnTo>
                <a:lnTo>
                  <a:pt x="38100" y="383159"/>
                </a:lnTo>
                <a:lnTo>
                  <a:pt x="44450" y="376809"/>
                </a:lnTo>
                <a:lnTo>
                  <a:pt x="60071" y="376809"/>
                </a:lnTo>
                <a:lnTo>
                  <a:pt x="60071" y="370459"/>
                </a:lnTo>
                <a:close/>
              </a:path>
              <a:path w="445770" h="753744">
                <a:moveTo>
                  <a:pt x="44450" y="376809"/>
                </a:moveTo>
                <a:lnTo>
                  <a:pt x="38100" y="383159"/>
                </a:lnTo>
                <a:lnTo>
                  <a:pt x="44450" y="383159"/>
                </a:lnTo>
                <a:lnTo>
                  <a:pt x="44450" y="376809"/>
                </a:lnTo>
                <a:close/>
              </a:path>
              <a:path w="445770" h="753744">
                <a:moveTo>
                  <a:pt x="60071" y="376809"/>
                </a:moveTo>
                <a:lnTo>
                  <a:pt x="44450" y="376809"/>
                </a:lnTo>
                <a:lnTo>
                  <a:pt x="44450" y="383159"/>
                </a:lnTo>
                <a:lnTo>
                  <a:pt x="60071" y="383159"/>
                </a:lnTo>
                <a:lnTo>
                  <a:pt x="60071" y="376809"/>
                </a:lnTo>
                <a:close/>
              </a:path>
              <a:path w="445770" h="753744">
                <a:moveTo>
                  <a:pt x="44450" y="405638"/>
                </a:moveTo>
                <a:lnTo>
                  <a:pt x="31750" y="405638"/>
                </a:lnTo>
                <a:lnTo>
                  <a:pt x="31750" y="443738"/>
                </a:lnTo>
                <a:lnTo>
                  <a:pt x="44450" y="443738"/>
                </a:lnTo>
                <a:lnTo>
                  <a:pt x="44450" y="405638"/>
                </a:lnTo>
                <a:close/>
              </a:path>
              <a:path w="445770" h="753744">
                <a:moveTo>
                  <a:pt x="44450" y="456438"/>
                </a:moveTo>
                <a:lnTo>
                  <a:pt x="31750" y="456438"/>
                </a:lnTo>
                <a:lnTo>
                  <a:pt x="31750" y="494538"/>
                </a:lnTo>
                <a:lnTo>
                  <a:pt x="44450" y="494538"/>
                </a:lnTo>
                <a:lnTo>
                  <a:pt x="44450" y="456438"/>
                </a:lnTo>
                <a:close/>
              </a:path>
              <a:path w="445770" h="753744">
                <a:moveTo>
                  <a:pt x="44450" y="507238"/>
                </a:moveTo>
                <a:lnTo>
                  <a:pt x="31750" y="507238"/>
                </a:lnTo>
                <a:lnTo>
                  <a:pt x="31750" y="545338"/>
                </a:lnTo>
                <a:lnTo>
                  <a:pt x="44450" y="545338"/>
                </a:lnTo>
                <a:lnTo>
                  <a:pt x="44450" y="507238"/>
                </a:lnTo>
                <a:close/>
              </a:path>
              <a:path w="445770" h="753744">
                <a:moveTo>
                  <a:pt x="44450" y="558038"/>
                </a:moveTo>
                <a:lnTo>
                  <a:pt x="31750" y="558038"/>
                </a:lnTo>
                <a:lnTo>
                  <a:pt x="31750" y="596138"/>
                </a:lnTo>
                <a:lnTo>
                  <a:pt x="44450" y="596138"/>
                </a:lnTo>
                <a:lnTo>
                  <a:pt x="44450" y="558038"/>
                </a:lnTo>
                <a:close/>
              </a:path>
              <a:path w="445770" h="753744">
                <a:moveTo>
                  <a:pt x="44450" y="608838"/>
                </a:moveTo>
                <a:lnTo>
                  <a:pt x="31750" y="608838"/>
                </a:lnTo>
                <a:lnTo>
                  <a:pt x="31750" y="646938"/>
                </a:lnTo>
                <a:lnTo>
                  <a:pt x="44450" y="646938"/>
                </a:lnTo>
                <a:lnTo>
                  <a:pt x="44450" y="608838"/>
                </a:lnTo>
                <a:close/>
              </a:path>
              <a:path w="445770" h="753744">
                <a:moveTo>
                  <a:pt x="31750" y="677418"/>
                </a:moveTo>
                <a:lnTo>
                  <a:pt x="0" y="677418"/>
                </a:lnTo>
                <a:lnTo>
                  <a:pt x="38100" y="753618"/>
                </a:lnTo>
                <a:lnTo>
                  <a:pt x="69850" y="690118"/>
                </a:lnTo>
                <a:lnTo>
                  <a:pt x="31750" y="690118"/>
                </a:lnTo>
                <a:lnTo>
                  <a:pt x="31750" y="677418"/>
                </a:lnTo>
                <a:close/>
              </a:path>
              <a:path w="445770" h="753744">
                <a:moveTo>
                  <a:pt x="44450" y="659638"/>
                </a:moveTo>
                <a:lnTo>
                  <a:pt x="31750" y="659638"/>
                </a:lnTo>
                <a:lnTo>
                  <a:pt x="31750" y="690118"/>
                </a:lnTo>
                <a:lnTo>
                  <a:pt x="44450" y="690118"/>
                </a:lnTo>
                <a:lnTo>
                  <a:pt x="44450" y="659638"/>
                </a:lnTo>
                <a:close/>
              </a:path>
              <a:path w="445770" h="753744">
                <a:moveTo>
                  <a:pt x="76200" y="677418"/>
                </a:moveTo>
                <a:lnTo>
                  <a:pt x="44450" y="677418"/>
                </a:lnTo>
                <a:lnTo>
                  <a:pt x="44450" y="690118"/>
                </a:lnTo>
                <a:lnTo>
                  <a:pt x="69850" y="690118"/>
                </a:lnTo>
                <a:lnTo>
                  <a:pt x="76200" y="677418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450068" y="3275710"/>
            <a:ext cx="467995" cy="473709"/>
          </a:xfrm>
          <a:custGeom>
            <a:avLst/>
            <a:gdLst/>
            <a:ahLst/>
            <a:cxnLst/>
            <a:rect l="l" t="t" r="r" b="b"/>
            <a:pathLst>
              <a:path w="467995" h="473710">
                <a:moveTo>
                  <a:pt x="0" y="0"/>
                </a:moveTo>
                <a:lnTo>
                  <a:pt x="0" y="414781"/>
                </a:lnTo>
                <a:lnTo>
                  <a:pt x="778" y="419590"/>
                </a:lnTo>
                <a:lnTo>
                  <a:pt x="35913" y="445635"/>
                </a:lnTo>
                <a:lnTo>
                  <a:pt x="85028" y="459217"/>
                </a:lnTo>
                <a:lnTo>
                  <a:pt x="133289" y="466731"/>
                </a:lnTo>
                <a:lnTo>
                  <a:pt x="189984" y="471501"/>
                </a:lnTo>
                <a:lnTo>
                  <a:pt x="231861" y="472955"/>
                </a:lnTo>
                <a:lnTo>
                  <a:pt x="253888" y="473119"/>
                </a:lnTo>
                <a:lnTo>
                  <a:pt x="273609" y="472491"/>
                </a:lnTo>
                <a:lnTo>
                  <a:pt x="329217" y="468274"/>
                </a:lnTo>
                <a:lnTo>
                  <a:pt x="378009" y="460923"/>
                </a:lnTo>
                <a:lnTo>
                  <a:pt x="418085" y="450909"/>
                </a:lnTo>
                <a:lnTo>
                  <a:pt x="454670" y="434233"/>
                </a:lnTo>
                <a:lnTo>
                  <a:pt x="467868" y="414781"/>
                </a:lnTo>
                <a:lnTo>
                  <a:pt x="467868" y="58211"/>
                </a:lnTo>
                <a:lnTo>
                  <a:pt x="214025" y="58211"/>
                </a:lnTo>
                <a:lnTo>
                  <a:pt x="194300" y="57584"/>
                </a:lnTo>
                <a:lnTo>
                  <a:pt x="138681" y="53370"/>
                </a:lnTo>
                <a:lnTo>
                  <a:pt x="89879" y="46027"/>
                </a:lnTo>
                <a:lnTo>
                  <a:pt x="49794" y="36029"/>
                </a:lnTo>
                <a:lnTo>
                  <a:pt x="13200" y="19389"/>
                </a:lnTo>
                <a:lnTo>
                  <a:pt x="860" y="5043"/>
                </a:lnTo>
                <a:lnTo>
                  <a:pt x="0" y="0"/>
                </a:lnTo>
                <a:close/>
              </a:path>
              <a:path w="467995" h="473710">
                <a:moveTo>
                  <a:pt x="467868" y="0"/>
                </a:moveTo>
                <a:lnTo>
                  <a:pt x="431956" y="30761"/>
                </a:lnTo>
                <a:lnTo>
                  <a:pt x="382847" y="44320"/>
                </a:lnTo>
                <a:lnTo>
                  <a:pt x="334594" y="51826"/>
                </a:lnTo>
                <a:lnTo>
                  <a:pt x="277912" y="56593"/>
                </a:lnTo>
                <a:lnTo>
                  <a:pt x="236045" y="58047"/>
                </a:lnTo>
                <a:lnTo>
                  <a:pt x="214025" y="58211"/>
                </a:lnTo>
                <a:lnTo>
                  <a:pt x="467868" y="58211"/>
                </a:lnTo>
                <a:lnTo>
                  <a:pt x="467868" y="0"/>
                </a:lnTo>
                <a:close/>
              </a:path>
            </a:pathLst>
          </a:custGeom>
          <a:solidFill>
            <a:srgbClr val="496C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450068" y="3217373"/>
            <a:ext cx="467995" cy="116839"/>
          </a:xfrm>
          <a:custGeom>
            <a:avLst/>
            <a:gdLst/>
            <a:ahLst/>
            <a:cxnLst/>
            <a:rect l="l" t="t" r="r" b="b"/>
            <a:pathLst>
              <a:path w="467995" h="116839">
                <a:moveTo>
                  <a:pt x="213979" y="0"/>
                </a:moveTo>
                <a:lnTo>
                  <a:pt x="175082" y="1656"/>
                </a:lnTo>
                <a:lnTo>
                  <a:pt x="121535" y="6970"/>
                </a:lnTo>
                <a:lnTo>
                  <a:pt x="75437" y="15261"/>
                </a:lnTo>
                <a:lnTo>
                  <a:pt x="38690" y="26057"/>
                </a:lnTo>
                <a:lnTo>
                  <a:pt x="3393" y="48334"/>
                </a:lnTo>
                <a:lnTo>
                  <a:pt x="0" y="58337"/>
                </a:lnTo>
                <a:lnTo>
                  <a:pt x="778" y="63127"/>
                </a:lnTo>
                <a:lnTo>
                  <a:pt x="35911" y="89098"/>
                </a:lnTo>
                <a:lnTo>
                  <a:pt x="85020" y="102657"/>
                </a:lnTo>
                <a:lnTo>
                  <a:pt x="133273" y="110163"/>
                </a:lnTo>
                <a:lnTo>
                  <a:pt x="189955" y="114930"/>
                </a:lnTo>
                <a:lnTo>
                  <a:pt x="231822" y="116384"/>
                </a:lnTo>
                <a:lnTo>
                  <a:pt x="253842" y="116548"/>
                </a:lnTo>
                <a:lnTo>
                  <a:pt x="273567" y="115921"/>
                </a:lnTo>
                <a:lnTo>
                  <a:pt x="329186" y="111708"/>
                </a:lnTo>
                <a:lnTo>
                  <a:pt x="377988" y="104364"/>
                </a:lnTo>
                <a:lnTo>
                  <a:pt x="418073" y="94366"/>
                </a:lnTo>
                <a:lnTo>
                  <a:pt x="454667" y="77726"/>
                </a:lnTo>
                <a:lnTo>
                  <a:pt x="467868" y="58337"/>
                </a:lnTo>
                <a:lnTo>
                  <a:pt x="467089" y="53528"/>
                </a:lnTo>
                <a:lnTo>
                  <a:pt x="431954" y="27483"/>
                </a:lnTo>
                <a:lnTo>
                  <a:pt x="382839" y="13901"/>
                </a:lnTo>
                <a:lnTo>
                  <a:pt x="334578" y="6387"/>
                </a:lnTo>
                <a:lnTo>
                  <a:pt x="277883" y="1617"/>
                </a:lnTo>
                <a:lnTo>
                  <a:pt x="236006" y="163"/>
                </a:lnTo>
                <a:lnTo>
                  <a:pt x="213979" y="0"/>
                </a:lnTo>
                <a:close/>
              </a:path>
            </a:pathLst>
          </a:custGeom>
          <a:solidFill>
            <a:srgbClr val="92A7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10575797" y="3359784"/>
            <a:ext cx="220979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 marR="5080" indent="-47625">
              <a:lnSpc>
                <a:spcPct val="100000"/>
              </a:lnSpc>
            </a:pP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Orac</a:t>
            </a:r>
            <a:r>
              <a:rPr sz="5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e/ </a:t>
            </a:r>
            <a:r>
              <a:rPr sz="5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500">
              <a:latin typeface="Calibri" panose="020F0502020204030204"/>
              <a:cs typeface="Calibri" panose="020F0502020204030204"/>
            </a:endParaRPr>
          </a:p>
          <a:p>
            <a:pPr marL="56515" marR="6350" indent="-43180">
              <a:lnSpc>
                <a:spcPct val="100000"/>
              </a:lnSpc>
            </a:pPr>
            <a:r>
              <a:rPr sz="5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erve</a:t>
            </a:r>
            <a:r>
              <a:rPr sz="5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/ DB2</a:t>
            </a:r>
            <a:endParaRPr sz="5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0027919" y="3292347"/>
            <a:ext cx="437515" cy="78105"/>
          </a:xfrm>
          <a:custGeom>
            <a:avLst/>
            <a:gdLst/>
            <a:ahLst/>
            <a:cxnLst/>
            <a:rect l="l" t="t" r="r" b="b"/>
            <a:pathLst>
              <a:path w="437515" h="78104">
                <a:moveTo>
                  <a:pt x="425268" y="31623"/>
                </a:moveTo>
                <a:lnTo>
                  <a:pt x="373888" y="31623"/>
                </a:lnTo>
                <a:lnTo>
                  <a:pt x="374015" y="44323"/>
                </a:lnTo>
                <a:lnTo>
                  <a:pt x="361283" y="44407"/>
                </a:lnTo>
                <a:lnTo>
                  <a:pt x="361442" y="76200"/>
                </a:lnTo>
                <a:lnTo>
                  <a:pt x="437388" y="37592"/>
                </a:lnTo>
                <a:lnTo>
                  <a:pt x="425268" y="31623"/>
                </a:lnTo>
                <a:close/>
              </a:path>
              <a:path w="437515" h="78104">
                <a:moveTo>
                  <a:pt x="361219" y="31707"/>
                </a:moveTo>
                <a:lnTo>
                  <a:pt x="335788" y="31877"/>
                </a:lnTo>
                <a:lnTo>
                  <a:pt x="335915" y="44577"/>
                </a:lnTo>
                <a:lnTo>
                  <a:pt x="361283" y="44407"/>
                </a:lnTo>
                <a:lnTo>
                  <a:pt x="361219" y="31707"/>
                </a:lnTo>
                <a:close/>
              </a:path>
              <a:path w="437515" h="78104">
                <a:moveTo>
                  <a:pt x="373888" y="31623"/>
                </a:moveTo>
                <a:lnTo>
                  <a:pt x="361219" y="31707"/>
                </a:lnTo>
                <a:lnTo>
                  <a:pt x="361283" y="44407"/>
                </a:lnTo>
                <a:lnTo>
                  <a:pt x="374015" y="44323"/>
                </a:lnTo>
                <a:lnTo>
                  <a:pt x="373888" y="31623"/>
                </a:lnTo>
                <a:close/>
              </a:path>
              <a:path w="437515" h="78104">
                <a:moveTo>
                  <a:pt x="361061" y="0"/>
                </a:moveTo>
                <a:lnTo>
                  <a:pt x="361219" y="31707"/>
                </a:lnTo>
                <a:lnTo>
                  <a:pt x="425268" y="31623"/>
                </a:lnTo>
                <a:lnTo>
                  <a:pt x="361061" y="0"/>
                </a:lnTo>
                <a:close/>
              </a:path>
              <a:path w="437515" h="78104">
                <a:moveTo>
                  <a:pt x="323088" y="32004"/>
                </a:moveTo>
                <a:lnTo>
                  <a:pt x="284988" y="32258"/>
                </a:lnTo>
                <a:lnTo>
                  <a:pt x="285115" y="44958"/>
                </a:lnTo>
                <a:lnTo>
                  <a:pt x="323215" y="44704"/>
                </a:lnTo>
                <a:lnTo>
                  <a:pt x="323088" y="32004"/>
                </a:lnTo>
                <a:close/>
              </a:path>
              <a:path w="437515" h="78104">
                <a:moveTo>
                  <a:pt x="272288" y="32258"/>
                </a:moveTo>
                <a:lnTo>
                  <a:pt x="234188" y="32512"/>
                </a:lnTo>
                <a:lnTo>
                  <a:pt x="234315" y="45212"/>
                </a:lnTo>
                <a:lnTo>
                  <a:pt x="272415" y="44958"/>
                </a:lnTo>
                <a:lnTo>
                  <a:pt x="272288" y="32258"/>
                </a:lnTo>
                <a:close/>
              </a:path>
              <a:path w="437515" h="78104">
                <a:moveTo>
                  <a:pt x="221488" y="32639"/>
                </a:moveTo>
                <a:lnTo>
                  <a:pt x="183388" y="32893"/>
                </a:lnTo>
                <a:lnTo>
                  <a:pt x="183515" y="45593"/>
                </a:lnTo>
                <a:lnTo>
                  <a:pt x="221615" y="45339"/>
                </a:lnTo>
                <a:lnTo>
                  <a:pt x="221488" y="32639"/>
                </a:lnTo>
                <a:close/>
              </a:path>
              <a:path w="437515" h="78104">
                <a:moveTo>
                  <a:pt x="170688" y="32893"/>
                </a:moveTo>
                <a:lnTo>
                  <a:pt x="132588" y="33147"/>
                </a:lnTo>
                <a:lnTo>
                  <a:pt x="132715" y="45847"/>
                </a:lnTo>
                <a:lnTo>
                  <a:pt x="170815" y="45593"/>
                </a:lnTo>
                <a:lnTo>
                  <a:pt x="170688" y="32893"/>
                </a:lnTo>
                <a:close/>
              </a:path>
              <a:path w="437515" h="78104">
                <a:moveTo>
                  <a:pt x="119888" y="33274"/>
                </a:moveTo>
                <a:lnTo>
                  <a:pt x="81788" y="33528"/>
                </a:lnTo>
                <a:lnTo>
                  <a:pt x="81915" y="46228"/>
                </a:lnTo>
                <a:lnTo>
                  <a:pt x="120015" y="45974"/>
                </a:lnTo>
                <a:lnTo>
                  <a:pt x="119888" y="33274"/>
                </a:lnTo>
                <a:close/>
              </a:path>
              <a:path w="437515" h="78104">
                <a:moveTo>
                  <a:pt x="75946" y="1778"/>
                </a:moveTo>
                <a:lnTo>
                  <a:pt x="0" y="40386"/>
                </a:lnTo>
                <a:lnTo>
                  <a:pt x="76454" y="77978"/>
                </a:lnTo>
                <a:lnTo>
                  <a:pt x="76243" y="46355"/>
                </a:lnTo>
                <a:lnTo>
                  <a:pt x="63500" y="46355"/>
                </a:lnTo>
                <a:lnTo>
                  <a:pt x="63500" y="33655"/>
                </a:lnTo>
                <a:lnTo>
                  <a:pt x="76158" y="33655"/>
                </a:lnTo>
                <a:lnTo>
                  <a:pt x="75946" y="1778"/>
                </a:lnTo>
                <a:close/>
              </a:path>
              <a:path w="437515" h="78104">
                <a:moveTo>
                  <a:pt x="69088" y="33655"/>
                </a:moveTo>
                <a:lnTo>
                  <a:pt x="63500" y="33655"/>
                </a:lnTo>
                <a:lnTo>
                  <a:pt x="63500" y="46355"/>
                </a:lnTo>
                <a:lnTo>
                  <a:pt x="69215" y="46355"/>
                </a:lnTo>
                <a:lnTo>
                  <a:pt x="69088" y="33655"/>
                </a:lnTo>
                <a:close/>
              </a:path>
              <a:path w="437515" h="78104">
                <a:moveTo>
                  <a:pt x="76158" y="33655"/>
                </a:moveTo>
                <a:lnTo>
                  <a:pt x="69088" y="33655"/>
                </a:lnTo>
                <a:lnTo>
                  <a:pt x="69215" y="46355"/>
                </a:lnTo>
                <a:lnTo>
                  <a:pt x="76243" y="46355"/>
                </a:lnTo>
                <a:lnTo>
                  <a:pt x="76158" y="33655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779008" y="2836164"/>
            <a:ext cx="530860" cy="398145"/>
          </a:xfrm>
          <a:custGeom>
            <a:avLst/>
            <a:gdLst/>
            <a:ahLst/>
            <a:cxnLst/>
            <a:rect l="l" t="t" r="r" b="b"/>
            <a:pathLst>
              <a:path w="530860" h="398144">
                <a:moveTo>
                  <a:pt x="464058" y="0"/>
                </a:moveTo>
                <a:lnTo>
                  <a:pt x="60671" y="235"/>
                </a:lnTo>
                <a:lnTo>
                  <a:pt x="22538" y="16515"/>
                </a:lnTo>
                <a:lnTo>
                  <a:pt x="1579" y="51864"/>
                </a:lnTo>
                <a:lnTo>
                  <a:pt x="0" y="66294"/>
                </a:lnTo>
                <a:lnTo>
                  <a:pt x="235" y="337092"/>
                </a:lnTo>
                <a:lnTo>
                  <a:pt x="16515" y="375225"/>
                </a:lnTo>
                <a:lnTo>
                  <a:pt x="51864" y="396184"/>
                </a:lnTo>
                <a:lnTo>
                  <a:pt x="66294" y="397764"/>
                </a:lnTo>
                <a:lnTo>
                  <a:pt x="469680" y="397528"/>
                </a:lnTo>
                <a:lnTo>
                  <a:pt x="507813" y="381248"/>
                </a:lnTo>
                <a:lnTo>
                  <a:pt x="528772" y="345899"/>
                </a:lnTo>
                <a:lnTo>
                  <a:pt x="530352" y="331470"/>
                </a:lnTo>
                <a:lnTo>
                  <a:pt x="530116" y="60671"/>
                </a:lnTo>
                <a:lnTo>
                  <a:pt x="513836" y="22538"/>
                </a:lnTo>
                <a:lnTo>
                  <a:pt x="478487" y="1579"/>
                </a:lnTo>
                <a:lnTo>
                  <a:pt x="464058" y="0"/>
                </a:lnTo>
                <a:close/>
              </a:path>
            </a:pathLst>
          </a:custGeom>
          <a:solidFill>
            <a:srgbClr val="8F33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779008" y="2836164"/>
            <a:ext cx="530860" cy="398145"/>
          </a:xfrm>
          <a:custGeom>
            <a:avLst/>
            <a:gdLst/>
            <a:ahLst/>
            <a:cxnLst/>
            <a:rect l="l" t="t" r="r" b="b"/>
            <a:pathLst>
              <a:path w="530860" h="398144">
                <a:moveTo>
                  <a:pt x="0" y="66294"/>
                </a:moveTo>
                <a:lnTo>
                  <a:pt x="13189" y="26634"/>
                </a:lnTo>
                <a:lnTo>
                  <a:pt x="46620" y="2975"/>
                </a:lnTo>
                <a:lnTo>
                  <a:pt x="464058" y="0"/>
                </a:lnTo>
                <a:lnTo>
                  <a:pt x="478487" y="1579"/>
                </a:lnTo>
                <a:lnTo>
                  <a:pt x="513836" y="22538"/>
                </a:lnTo>
                <a:lnTo>
                  <a:pt x="530116" y="60671"/>
                </a:lnTo>
                <a:lnTo>
                  <a:pt x="530352" y="331470"/>
                </a:lnTo>
                <a:lnTo>
                  <a:pt x="528772" y="345899"/>
                </a:lnTo>
                <a:lnTo>
                  <a:pt x="507813" y="381248"/>
                </a:lnTo>
                <a:lnTo>
                  <a:pt x="469680" y="397528"/>
                </a:lnTo>
                <a:lnTo>
                  <a:pt x="66294" y="397764"/>
                </a:lnTo>
                <a:lnTo>
                  <a:pt x="51864" y="396184"/>
                </a:lnTo>
                <a:lnTo>
                  <a:pt x="16515" y="375225"/>
                </a:lnTo>
                <a:lnTo>
                  <a:pt x="235" y="337092"/>
                </a:lnTo>
                <a:lnTo>
                  <a:pt x="0" y="66294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5915025" y="2957134"/>
            <a:ext cx="2609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160">
              <a:lnSpc>
                <a:spcPct val="100000"/>
              </a:lnSpc>
            </a:pP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5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</a:t>
            </a:r>
            <a:r>
              <a:rPr sz="500" b="1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oc</a:t>
            </a:r>
            <a:r>
              <a:rPr sz="500" b="1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500" b="1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007989" y="2705100"/>
            <a:ext cx="76835" cy="131445"/>
          </a:xfrm>
          <a:custGeom>
            <a:avLst/>
            <a:gdLst/>
            <a:ahLst/>
            <a:cxnLst/>
            <a:rect l="l" t="t" r="r" b="b"/>
            <a:pathLst>
              <a:path w="76835" h="131444">
                <a:moveTo>
                  <a:pt x="10514" y="75171"/>
                </a:moveTo>
                <a:lnTo>
                  <a:pt x="36195" y="131318"/>
                </a:lnTo>
                <a:lnTo>
                  <a:pt x="65650" y="77100"/>
                </a:lnTo>
                <a:lnTo>
                  <a:pt x="10514" y="75171"/>
                </a:lnTo>
                <a:close/>
              </a:path>
              <a:path w="76835" h="131444">
                <a:moveTo>
                  <a:pt x="71277" y="66745"/>
                </a:moveTo>
                <a:lnTo>
                  <a:pt x="65650" y="77100"/>
                </a:lnTo>
                <a:lnTo>
                  <a:pt x="76200" y="77470"/>
                </a:lnTo>
                <a:lnTo>
                  <a:pt x="71277" y="66745"/>
                </a:lnTo>
                <a:close/>
              </a:path>
              <a:path w="76835" h="131444">
                <a:moveTo>
                  <a:pt x="11186" y="54213"/>
                </a:moveTo>
                <a:lnTo>
                  <a:pt x="5617" y="64463"/>
                </a:lnTo>
                <a:lnTo>
                  <a:pt x="10514" y="75171"/>
                </a:lnTo>
                <a:lnTo>
                  <a:pt x="65650" y="77100"/>
                </a:lnTo>
                <a:lnTo>
                  <a:pt x="71277" y="66745"/>
                </a:lnTo>
                <a:lnTo>
                  <a:pt x="66413" y="56149"/>
                </a:lnTo>
                <a:lnTo>
                  <a:pt x="11186" y="54213"/>
                </a:lnTo>
                <a:close/>
              </a:path>
              <a:path w="76835" h="131444">
                <a:moveTo>
                  <a:pt x="5617" y="64463"/>
                </a:moveTo>
                <a:lnTo>
                  <a:pt x="0" y="74803"/>
                </a:lnTo>
                <a:lnTo>
                  <a:pt x="10514" y="75171"/>
                </a:lnTo>
                <a:lnTo>
                  <a:pt x="5617" y="64463"/>
                </a:lnTo>
                <a:close/>
              </a:path>
              <a:path w="76835" h="131444">
                <a:moveTo>
                  <a:pt x="66413" y="56149"/>
                </a:moveTo>
                <a:lnTo>
                  <a:pt x="71277" y="66745"/>
                </a:lnTo>
                <a:lnTo>
                  <a:pt x="76835" y="56515"/>
                </a:lnTo>
                <a:lnTo>
                  <a:pt x="66413" y="56149"/>
                </a:lnTo>
                <a:close/>
              </a:path>
              <a:path w="76835" h="131444">
                <a:moveTo>
                  <a:pt x="762" y="53848"/>
                </a:moveTo>
                <a:lnTo>
                  <a:pt x="5617" y="64463"/>
                </a:lnTo>
                <a:lnTo>
                  <a:pt x="11186" y="54213"/>
                </a:lnTo>
                <a:lnTo>
                  <a:pt x="762" y="53848"/>
                </a:lnTo>
                <a:close/>
              </a:path>
              <a:path w="76835" h="131444">
                <a:moveTo>
                  <a:pt x="40640" y="0"/>
                </a:moveTo>
                <a:lnTo>
                  <a:pt x="11186" y="54213"/>
                </a:lnTo>
                <a:lnTo>
                  <a:pt x="66413" y="56149"/>
                </a:lnTo>
                <a:lnTo>
                  <a:pt x="4064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28816" y="3474720"/>
            <a:ext cx="702945" cy="681355"/>
          </a:xfrm>
          <a:custGeom>
            <a:avLst/>
            <a:gdLst/>
            <a:ahLst/>
            <a:cxnLst/>
            <a:rect l="l" t="t" r="r" b="b"/>
            <a:pathLst>
              <a:path w="702945" h="681354">
                <a:moveTo>
                  <a:pt x="589026" y="0"/>
                </a:moveTo>
                <a:lnTo>
                  <a:pt x="104062" y="389"/>
                </a:lnTo>
                <a:lnTo>
                  <a:pt x="63207" y="11723"/>
                </a:lnTo>
                <a:lnTo>
                  <a:pt x="30169" y="36437"/>
                </a:lnTo>
                <a:lnTo>
                  <a:pt x="8061" y="71413"/>
                </a:lnTo>
                <a:lnTo>
                  <a:pt x="0" y="113537"/>
                </a:lnTo>
                <a:lnTo>
                  <a:pt x="389" y="577165"/>
                </a:lnTo>
                <a:lnTo>
                  <a:pt x="11723" y="618020"/>
                </a:lnTo>
                <a:lnTo>
                  <a:pt x="36437" y="651058"/>
                </a:lnTo>
                <a:lnTo>
                  <a:pt x="71413" y="673166"/>
                </a:lnTo>
                <a:lnTo>
                  <a:pt x="113538" y="681228"/>
                </a:lnTo>
                <a:lnTo>
                  <a:pt x="598501" y="680838"/>
                </a:lnTo>
                <a:lnTo>
                  <a:pt x="639356" y="669504"/>
                </a:lnTo>
                <a:lnTo>
                  <a:pt x="672394" y="644790"/>
                </a:lnTo>
                <a:lnTo>
                  <a:pt x="694502" y="609814"/>
                </a:lnTo>
                <a:lnTo>
                  <a:pt x="702564" y="567690"/>
                </a:lnTo>
                <a:lnTo>
                  <a:pt x="702174" y="104062"/>
                </a:lnTo>
                <a:lnTo>
                  <a:pt x="690840" y="63207"/>
                </a:lnTo>
                <a:lnTo>
                  <a:pt x="666126" y="30169"/>
                </a:lnTo>
                <a:lnTo>
                  <a:pt x="631150" y="8061"/>
                </a:lnTo>
                <a:lnTo>
                  <a:pt x="5890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28816" y="3474720"/>
            <a:ext cx="702945" cy="681355"/>
          </a:xfrm>
          <a:custGeom>
            <a:avLst/>
            <a:gdLst/>
            <a:ahLst/>
            <a:cxnLst/>
            <a:rect l="l" t="t" r="r" b="b"/>
            <a:pathLst>
              <a:path w="702945" h="681354">
                <a:moveTo>
                  <a:pt x="0" y="113537"/>
                </a:moveTo>
                <a:lnTo>
                  <a:pt x="8061" y="71413"/>
                </a:lnTo>
                <a:lnTo>
                  <a:pt x="30169" y="36437"/>
                </a:lnTo>
                <a:lnTo>
                  <a:pt x="63207" y="11723"/>
                </a:lnTo>
                <a:lnTo>
                  <a:pt x="104062" y="389"/>
                </a:lnTo>
                <a:lnTo>
                  <a:pt x="589026" y="0"/>
                </a:lnTo>
                <a:lnTo>
                  <a:pt x="603669" y="934"/>
                </a:lnTo>
                <a:lnTo>
                  <a:pt x="643757" y="14023"/>
                </a:lnTo>
                <a:lnTo>
                  <a:pt x="675658" y="40121"/>
                </a:lnTo>
                <a:lnTo>
                  <a:pt x="696258" y="76111"/>
                </a:lnTo>
                <a:lnTo>
                  <a:pt x="702564" y="567690"/>
                </a:lnTo>
                <a:lnTo>
                  <a:pt x="701629" y="582333"/>
                </a:lnTo>
                <a:lnTo>
                  <a:pt x="688540" y="622421"/>
                </a:lnTo>
                <a:lnTo>
                  <a:pt x="662442" y="654322"/>
                </a:lnTo>
                <a:lnTo>
                  <a:pt x="626452" y="674922"/>
                </a:lnTo>
                <a:lnTo>
                  <a:pt x="113538" y="681228"/>
                </a:lnTo>
                <a:lnTo>
                  <a:pt x="98894" y="680293"/>
                </a:lnTo>
                <a:lnTo>
                  <a:pt x="58806" y="667204"/>
                </a:lnTo>
                <a:lnTo>
                  <a:pt x="26905" y="641106"/>
                </a:lnTo>
                <a:lnTo>
                  <a:pt x="6305" y="605116"/>
                </a:lnTo>
                <a:lnTo>
                  <a:pt x="0" y="113537"/>
                </a:lnTo>
                <a:close/>
              </a:path>
            </a:pathLst>
          </a:custGeom>
          <a:ln w="6096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6712711" y="3775268"/>
            <a:ext cx="33718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>
              <a:lnSpc>
                <a:spcPct val="100000"/>
              </a:lnSpc>
            </a:pPr>
            <a:r>
              <a:rPr sz="5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ched</a:t>
            </a:r>
            <a:r>
              <a:rPr sz="5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ler</a:t>
            </a:r>
            <a:r>
              <a:rPr sz="500" b="1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5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500" b="1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500" b="1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500" b="1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5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ice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579107" y="2705100"/>
            <a:ext cx="76200" cy="770255"/>
          </a:xfrm>
          <a:custGeom>
            <a:avLst/>
            <a:gdLst/>
            <a:ahLst/>
            <a:cxnLst/>
            <a:rect l="l" t="t" r="r" b="b"/>
            <a:pathLst>
              <a:path w="76200" h="770254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77025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7025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770254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770254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770254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770254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770254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770254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770254">
                <a:moveTo>
                  <a:pt x="44450" y="419100"/>
                </a:moveTo>
                <a:lnTo>
                  <a:pt x="31750" y="419100"/>
                </a:lnTo>
                <a:lnTo>
                  <a:pt x="31750" y="457200"/>
                </a:lnTo>
                <a:lnTo>
                  <a:pt x="44450" y="457200"/>
                </a:lnTo>
                <a:lnTo>
                  <a:pt x="44450" y="419100"/>
                </a:lnTo>
                <a:close/>
              </a:path>
              <a:path w="76200" h="770254">
                <a:moveTo>
                  <a:pt x="44450" y="469900"/>
                </a:moveTo>
                <a:lnTo>
                  <a:pt x="31750" y="469900"/>
                </a:lnTo>
                <a:lnTo>
                  <a:pt x="31750" y="508000"/>
                </a:lnTo>
                <a:lnTo>
                  <a:pt x="44450" y="508000"/>
                </a:lnTo>
                <a:lnTo>
                  <a:pt x="44450" y="469900"/>
                </a:lnTo>
                <a:close/>
              </a:path>
              <a:path w="76200" h="770254">
                <a:moveTo>
                  <a:pt x="44450" y="520700"/>
                </a:moveTo>
                <a:lnTo>
                  <a:pt x="31750" y="520700"/>
                </a:lnTo>
                <a:lnTo>
                  <a:pt x="31750" y="558800"/>
                </a:lnTo>
                <a:lnTo>
                  <a:pt x="44450" y="558800"/>
                </a:lnTo>
                <a:lnTo>
                  <a:pt x="44450" y="520700"/>
                </a:lnTo>
                <a:close/>
              </a:path>
              <a:path w="76200" h="770254">
                <a:moveTo>
                  <a:pt x="44450" y="571500"/>
                </a:moveTo>
                <a:lnTo>
                  <a:pt x="31750" y="571500"/>
                </a:lnTo>
                <a:lnTo>
                  <a:pt x="31750" y="609600"/>
                </a:lnTo>
                <a:lnTo>
                  <a:pt x="44450" y="609600"/>
                </a:lnTo>
                <a:lnTo>
                  <a:pt x="44450" y="571500"/>
                </a:lnTo>
                <a:close/>
              </a:path>
              <a:path w="76200" h="770254">
                <a:moveTo>
                  <a:pt x="44450" y="622300"/>
                </a:moveTo>
                <a:lnTo>
                  <a:pt x="31750" y="622300"/>
                </a:lnTo>
                <a:lnTo>
                  <a:pt x="31750" y="660400"/>
                </a:lnTo>
                <a:lnTo>
                  <a:pt x="44450" y="660400"/>
                </a:lnTo>
                <a:lnTo>
                  <a:pt x="44450" y="622300"/>
                </a:lnTo>
                <a:close/>
              </a:path>
              <a:path w="76200" h="770254">
                <a:moveTo>
                  <a:pt x="31750" y="693674"/>
                </a:moveTo>
                <a:lnTo>
                  <a:pt x="0" y="693674"/>
                </a:lnTo>
                <a:lnTo>
                  <a:pt x="38100" y="769874"/>
                </a:lnTo>
                <a:lnTo>
                  <a:pt x="69850" y="706374"/>
                </a:lnTo>
                <a:lnTo>
                  <a:pt x="31750" y="706374"/>
                </a:lnTo>
                <a:lnTo>
                  <a:pt x="31750" y="693674"/>
                </a:lnTo>
                <a:close/>
              </a:path>
              <a:path w="76200" h="770254">
                <a:moveTo>
                  <a:pt x="44450" y="673100"/>
                </a:moveTo>
                <a:lnTo>
                  <a:pt x="31750" y="673100"/>
                </a:lnTo>
                <a:lnTo>
                  <a:pt x="31750" y="706374"/>
                </a:lnTo>
                <a:lnTo>
                  <a:pt x="44450" y="706374"/>
                </a:lnTo>
                <a:lnTo>
                  <a:pt x="44450" y="673100"/>
                </a:lnTo>
                <a:close/>
              </a:path>
              <a:path w="76200" h="770254">
                <a:moveTo>
                  <a:pt x="76200" y="693674"/>
                </a:moveTo>
                <a:lnTo>
                  <a:pt x="44450" y="693674"/>
                </a:lnTo>
                <a:lnTo>
                  <a:pt x="44450" y="706374"/>
                </a:lnTo>
                <a:lnTo>
                  <a:pt x="69850" y="706374"/>
                </a:lnTo>
                <a:lnTo>
                  <a:pt x="76200" y="693674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215628" y="4975859"/>
            <a:ext cx="472440" cy="441959"/>
          </a:xfrm>
          <a:custGeom>
            <a:avLst/>
            <a:gdLst/>
            <a:ahLst/>
            <a:cxnLst/>
            <a:rect l="l" t="t" r="r" b="b"/>
            <a:pathLst>
              <a:path w="472440" h="441960">
                <a:moveTo>
                  <a:pt x="312166" y="0"/>
                </a:moveTo>
                <a:lnTo>
                  <a:pt x="159794" y="12489"/>
                </a:lnTo>
                <a:lnTo>
                  <a:pt x="158028" y="26887"/>
                </a:lnTo>
                <a:lnTo>
                  <a:pt x="155018" y="40863"/>
                </a:lnTo>
                <a:lnTo>
                  <a:pt x="139100" y="79672"/>
                </a:lnTo>
                <a:lnTo>
                  <a:pt x="114073" y="112585"/>
                </a:lnTo>
                <a:lnTo>
                  <a:pt x="81502" y="138034"/>
                </a:lnTo>
                <a:lnTo>
                  <a:pt x="42955" y="154452"/>
                </a:lnTo>
                <a:lnTo>
                  <a:pt x="0" y="160274"/>
                </a:lnTo>
                <a:lnTo>
                  <a:pt x="12489" y="282165"/>
                </a:lnTo>
                <a:lnTo>
                  <a:pt x="54358" y="291138"/>
                </a:lnTo>
                <a:lnTo>
                  <a:pt x="91375" y="310266"/>
                </a:lnTo>
                <a:lnTo>
                  <a:pt x="121974" y="337982"/>
                </a:lnTo>
                <a:lnTo>
                  <a:pt x="144587" y="372719"/>
                </a:lnTo>
                <a:lnTo>
                  <a:pt x="157648" y="412910"/>
                </a:lnTo>
                <a:lnTo>
                  <a:pt x="160274" y="441960"/>
                </a:lnTo>
                <a:lnTo>
                  <a:pt x="312645" y="429470"/>
                </a:lnTo>
                <a:lnTo>
                  <a:pt x="321618" y="387601"/>
                </a:lnTo>
                <a:lnTo>
                  <a:pt x="340746" y="350584"/>
                </a:lnTo>
                <a:lnTo>
                  <a:pt x="368462" y="319985"/>
                </a:lnTo>
                <a:lnTo>
                  <a:pt x="403199" y="297372"/>
                </a:lnTo>
                <a:lnTo>
                  <a:pt x="443390" y="284311"/>
                </a:lnTo>
                <a:lnTo>
                  <a:pt x="472440" y="281686"/>
                </a:lnTo>
                <a:lnTo>
                  <a:pt x="459950" y="159794"/>
                </a:lnTo>
                <a:lnTo>
                  <a:pt x="418081" y="150821"/>
                </a:lnTo>
                <a:lnTo>
                  <a:pt x="381064" y="131693"/>
                </a:lnTo>
                <a:lnTo>
                  <a:pt x="350465" y="103977"/>
                </a:lnTo>
                <a:lnTo>
                  <a:pt x="327852" y="69240"/>
                </a:lnTo>
                <a:lnTo>
                  <a:pt x="314791" y="29049"/>
                </a:lnTo>
                <a:lnTo>
                  <a:pt x="312832" y="14711"/>
                </a:lnTo>
                <a:lnTo>
                  <a:pt x="31216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9330308" y="5117720"/>
            <a:ext cx="26733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700" b="1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700" b="1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700" b="1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700" b="1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9415271" y="5399532"/>
            <a:ext cx="76200" cy="194310"/>
          </a:xfrm>
          <a:custGeom>
            <a:avLst/>
            <a:gdLst/>
            <a:ahLst/>
            <a:cxnLst/>
            <a:rect l="l" t="t" r="r" b="b"/>
            <a:pathLst>
              <a:path w="76200" h="194310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1943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43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194310">
                <a:moveTo>
                  <a:pt x="31750" y="117602"/>
                </a:moveTo>
                <a:lnTo>
                  <a:pt x="0" y="117602"/>
                </a:lnTo>
                <a:lnTo>
                  <a:pt x="38100" y="193751"/>
                </a:lnTo>
                <a:lnTo>
                  <a:pt x="69845" y="130302"/>
                </a:lnTo>
                <a:lnTo>
                  <a:pt x="31750" y="130302"/>
                </a:lnTo>
                <a:lnTo>
                  <a:pt x="31750" y="117602"/>
                </a:lnTo>
                <a:close/>
              </a:path>
              <a:path w="76200" h="194310">
                <a:moveTo>
                  <a:pt x="44450" y="114300"/>
                </a:moveTo>
                <a:lnTo>
                  <a:pt x="31750" y="114300"/>
                </a:lnTo>
                <a:lnTo>
                  <a:pt x="31750" y="130302"/>
                </a:lnTo>
                <a:lnTo>
                  <a:pt x="44450" y="130302"/>
                </a:lnTo>
                <a:lnTo>
                  <a:pt x="44450" y="114300"/>
                </a:lnTo>
                <a:close/>
              </a:path>
              <a:path w="76200" h="194310">
                <a:moveTo>
                  <a:pt x="76200" y="117602"/>
                </a:moveTo>
                <a:lnTo>
                  <a:pt x="44450" y="117602"/>
                </a:lnTo>
                <a:lnTo>
                  <a:pt x="44450" y="130302"/>
                </a:lnTo>
                <a:lnTo>
                  <a:pt x="69845" y="130302"/>
                </a:lnTo>
                <a:lnTo>
                  <a:pt x="76200" y="117602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400667" y="4416552"/>
            <a:ext cx="88265" cy="560070"/>
          </a:xfrm>
          <a:custGeom>
            <a:avLst/>
            <a:gdLst/>
            <a:ahLst/>
            <a:cxnLst/>
            <a:rect l="l" t="t" r="r" b="b"/>
            <a:pathLst>
              <a:path w="88265" h="560070">
                <a:moveTo>
                  <a:pt x="44450" y="75956"/>
                </a:moveTo>
                <a:lnTo>
                  <a:pt x="31749" y="76316"/>
                </a:lnTo>
                <a:lnTo>
                  <a:pt x="32512" y="101727"/>
                </a:lnTo>
                <a:lnTo>
                  <a:pt x="45212" y="101346"/>
                </a:lnTo>
                <a:lnTo>
                  <a:pt x="44450" y="75956"/>
                </a:lnTo>
                <a:close/>
              </a:path>
              <a:path w="88265" h="560070">
                <a:moveTo>
                  <a:pt x="35941" y="0"/>
                </a:moveTo>
                <a:lnTo>
                  <a:pt x="0" y="77216"/>
                </a:lnTo>
                <a:lnTo>
                  <a:pt x="31749" y="76316"/>
                </a:lnTo>
                <a:lnTo>
                  <a:pt x="31369" y="63627"/>
                </a:lnTo>
                <a:lnTo>
                  <a:pt x="44069" y="63246"/>
                </a:lnTo>
                <a:lnTo>
                  <a:pt x="69864" y="63246"/>
                </a:lnTo>
                <a:lnTo>
                  <a:pt x="35941" y="0"/>
                </a:lnTo>
                <a:close/>
              </a:path>
              <a:path w="88265" h="560070">
                <a:moveTo>
                  <a:pt x="44069" y="63246"/>
                </a:moveTo>
                <a:lnTo>
                  <a:pt x="31369" y="63627"/>
                </a:lnTo>
                <a:lnTo>
                  <a:pt x="31749" y="76316"/>
                </a:lnTo>
                <a:lnTo>
                  <a:pt x="44450" y="75956"/>
                </a:lnTo>
                <a:lnTo>
                  <a:pt x="44069" y="63246"/>
                </a:lnTo>
                <a:close/>
              </a:path>
              <a:path w="88265" h="560070">
                <a:moveTo>
                  <a:pt x="69864" y="63246"/>
                </a:moveTo>
                <a:lnTo>
                  <a:pt x="44069" y="63246"/>
                </a:lnTo>
                <a:lnTo>
                  <a:pt x="44450" y="75956"/>
                </a:lnTo>
                <a:lnTo>
                  <a:pt x="76200" y="75057"/>
                </a:lnTo>
                <a:lnTo>
                  <a:pt x="69864" y="63246"/>
                </a:lnTo>
                <a:close/>
              </a:path>
              <a:path w="88265" h="560070">
                <a:moveTo>
                  <a:pt x="45593" y="114046"/>
                </a:moveTo>
                <a:lnTo>
                  <a:pt x="32893" y="114427"/>
                </a:lnTo>
                <a:lnTo>
                  <a:pt x="33909" y="152527"/>
                </a:lnTo>
                <a:lnTo>
                  <a:pt x="46609" y="152146"/>
                </a:lnTo>
                <a:lnTo>
                  <a:pt x="45593" y="114046"/>
                </a:lnTo>
                <a:close/>
              </a:path>
              <a:path w="88265" h="560070">
                <a:moveTo>
                  <a:pt x="46990" y="164846"/>
                </a:moveTo>
                <a:lnTo>
                  <a:pt x="34290" y="165227"/>
                </a:lnTo>
                <a:lnTo>
                  <a:pt x="35433" y="203327"/>
                </a:lnTo>
                <a:lnTo>
                  <a:pt x="48006" y="202946"/>
                </a:lnTo>
                <a:lnTo>
                  <a:pt x="46990" y="164846"/>
                </a:lnTo>
                <a:close/>
              </a:path>
              <a:path w="88265" h="560070">
                <a:moveTo>
                  <a:pt x="48387" y="215646"/>
                </a:moveTo>
                <a:lnTo>
                  <a:pt x="35687" y="216027"/>
                </a:lnTo>
                <a:lnTo>
                  <a:pt x="36830" y="254127"/>
                </a:lnTo>
                <a:lnTo>
                  <a:pt x="49530" y="253746"/>
                </a:lnTo>
                <a:lnTo>
                  <a:pt x="48387" y="215646"/>
                </a:lnTo>
                <a:close/>
              </a:path>
              <a:path w="88265" h="560070">
                <a:moveTo>
                  <a:pt x="49911" y="266446"/>
                </a:moveTo>
                <a:lnTo>
                  <a:pt x="37211" y="266827"/>
                </a:lnTo>
                <a:lnTo>
                  <a:pt x="38227" y="304800"/>
                </a:lnTo>
                <a:lnTo>
                  <a:pt x="50927" y="304546"/>
                </a:lnTo>
                <a:lnTo>
                  <a:pt x="49911" y="266446"/>
                </a:lnTo>
                <a:close/>
              </a:path>
              <a:path w="88265" h="560070">
                <a:moveTo>
                  <a:pt x="51308" y="317246"/>
                </a:moveTo>
                <a:lnTo>
                  <a:pt x="38608" y="317500"/>
                </a:lnTo>
                <a:lnTo>
                  <a:pt x="39751" y="355600"/>
                </a:lnTo>
                <a:lnTo>
                  <a:pt x="52451" y="355219"/>
                </a:lnTo>
                <a:lnTo>
                  <a:pt x="51308" y="317246"/>
                </a:lnTo>
                <a:close/>
              </a:path>
              <a:path w="88265" h="560070">
                <a:moveTo>
                  <a:pt x="52705" y="367919"/>
                </a:moveTo>
                <a:lnTo>
                  <a:pt x="40005" y="368300"/>
                </a:lnTo>
                <a:lnTo>
                  <a:pt x="41148" y="406400"/>
                </a:lnTo>
                <a:lnTo>
                  <a:pt x="53848" y="406019"/>
                </a:lnTo>
                <a:lnTo>
                  <a:pt x="52705" y="367919"/>
                </a:lnTo>
                <a:close/>
              </a:path>
              <a:path w="88265" h="560070">
                <a:moveTo>
                  <a:pt x="54229" y="418719"/>
                </a:moveTo>
                <a:lnTo>
                  <a:pt x="41529" y="419100"/>
                </a:lnTo>
                <a:lnTo>
                  <a:pt x="42545" y="457200"/>
                </a:lnTo>
                <a:lnTo>
                  <a:pt x="55245" y="456819"/>
                </a:lnTo>
                <a:lnTo>
                  <a:pt x="54229" y="418719"/>
                </a:lnTo>
                <a:close/>
              </a:path>
              <a:path w="88265" h="560070">
                <a:moveTo>
                  <a:pt x="43321" y="483605"/>
                </a:moveTo>
                <a:lnTo>
                  <a:pt x="11557" y="484505"/>
                </a:lnTo>
                <a:lnTo>
                  <a:pt x="51816" y="559689"/>
                </a:lnTo>
                <a:lnTo>
                  <a:pt x="81265" y="496316"/>
                </a:lnTo>
                <a:lnTo>
                  <a:pt x="43688" y="496316"/>
                </a:lnTo>
                <a:lnTo>
                  <a:pt x="43321" y="483605"/>
                </a:lnTo>
                <a:close/>
              </a:path>
              <a:path w="88265" h="560070">
                <a:moveTo>
                  <a:pt x="56021" y="483245"/>
                </a:moveTo>
                <a:lnTo>
                  <a:pt x="43321" y="483605"/>
                </a:lnTo>
                <a:lnTo>
                  <a:pt x="43688" y="496316"/>
                </a:lnTo>
                <a:lnTo>
                  <a:pt x="56388" y="495935"/>
                </a:lnTo>
                <a:lnTo>
                  <a:pt x="56021" y="483245"/>
                </a:lnTo>
                <a:close/>
              </a:path>
              <a:path w="88265" h="560070">
                <a:moveTo>
                  <a:pt x="87757" y="482346"/>
                </a:moveTo>
                <a:lnTo>
                  <a:pt x="56021" y="483245"/>
                </a:lnTo>
                <a:lnTo>
                  <a:pt x="56388" y="495935"/>
                </a:lnTo>
                <a:lnTo>
                  <a:pt x="43688" y="496316"/>
                </a:lnTo>
                <a:lnTo>
                  <a:pt x="81265" y="496316"/>
                </a:lnTo>
                <a:lnTo>
                  <a:pt x="87757" y="482346"/>
                </a:lnTo>
                <a:close/>
              </a:path>
              <a:path w="88265" h="560070">
                <a:moveTo>
                  <a:pt x="55626" y="469519"/>
                </a:moveTo>
                <a:lnTo>
                  <a:pt x="42926" y="469900"/>
                </a:lnTo>
                <a:lnTo>
                  <a:pt x="43321" y="483605"/>
                </a:lnTo>
                <a:lnTo>
                  <a:pt x="56021" y="483245"/>
                </a:lnTo>
                <a:lnTo>
                  <a:pt x="55626" y="469519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16" name="object 116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218946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0">
              <a:lnSpc>
                <a:spcPct val="100000"/>
              </a:lnSpc>
              <a:tabLst>
                <a:tab pos="1016635" algn="l"/>
              </a:tabLst>
            </a:pPr>
            <a:r>
              <a:rPr sz="11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	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647931" y="5544311"/>
            <a:ext cx="541020" cy="1313815"/>
          </a:xfrm>
          <a:custGeom>
            <a:avLst/>
            <a:gdLst/>
            <a:ahLst/>
            <a:cxnLst/>
            <a:rect l="l" t="t" r="r" b="b"/>
            <a:pathLst>
              <a:path w="541020" h="1313815">
                <a:moveTo>
                  <a:pt x="541020" y="0"/>
                </a:moveTo>
                <a:lnTo>
                  <a:pt x="0" y="1313687"/>
                </a:lnTo>
                <a:lnTo>
                  <a:pt x="541020" y="1313687"/>
                </a:lnTo>
                <a:lnTo>
                  <a:pt x="541020" y="0"/>
                </a:lnTo>
                <a:close/>
              </a:path>
            </a:pathLst>
          </a:custGeom>
          <a:solidFill>
            <a:srgbClr val="043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85959" y="0"/>
            <a:ext cx="2603500" cy="2217420"/>
          </a:xfrm>
          <a:custGeom>
            <a:avLst/>
            <a:gdLst/>
            <a:ahLst/>
            <a:cxnLst/>
            <a:rect l="l" t="t" r="r" b="b"/>
            <a:pathLst>
              <a:path w="2603500" h="2217420">
                <a:moveTo>
                  <a:pt x="2602992" y="0"/>
                </a:moveTo>
                <a:lnTo>
                  <a:pt x="0" y="0"/>
                </a:lnTo>
                <a:lnTo>
                  <a:pt x="2602992" y="2217420"/>
                </a:lnTo>
                <a:lnTo>
                  <a:pt x="2602992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0368280" cy="6858000"/>
          </a:xfrm>
          <a:custGeom>
            <a:avLst/>
            <a:gdLst/>
            <a:ahLst/>
            <a:cxnLst/>
            <a:rect l="l" t="t" r="r" b="b"/>
            <a:pathLst>
              <a:path w="10368280" h="6858000">
                <a:moveTo>
                  <a:pt x="10367772" y="0"/>
                </a:moveTo>
                <a:lnTo>
                  <a:pt x="0" y="0"/>
                </a:lnTo>
                <a:lnTo>
                  <a:pt x="0" y="5544439"/>
                </a:lnTo>
                <a:lnTo>
                  <a:pt x="1520698" y="6857999"/>
                </a:lnTo>
                <a:lnTo>
                  <a:pt x="3509645" y="6857999"/>
                </a:lnTo>
                <a:lnTo>
                  <a:pt x="10367772" y="0"/>
                </a:lnTo>
                <a:close/>
              </a:path>
            </a:pathLst>
          </a:custGeom>
          <a:solidFill>
            <a:srgbClr val="FF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544311"/>
            <a:ext cx="1524000" cy="1313815"/>
          </a:xfrm>
          <a:custGeom>
            <a:avLst/>
            <a:gdLst/>
            <a:ahLst/>
            <a:cxnLst/>
            <a:rect l="l" t="t" r="r" b="b"/>
            <a:pathLst>
              <a:path w="1524000" h="1313815">
                <a:moveTo>
                  <a:pt x="3176" y="0"/>
                </a:moveTo>
                <a:lnTo>
                  <a:pt x="0" y="17399"/>
                </a:lnTo>
                <a:lnTo>
                  <a:pt x="0" y="420674"/>
                </a:lnTo>
                <a:lnTo>
                  <a:pt x="1524000" y="1313687"/>
                </a:lnTo>
                <a:lnTo>
                  <a:pt x="3176" y="0"/>
                </a:lnTo>
                <a:close/>
              </a:path>
            </a:pathLst>
          </a:custGeom>
          <a:solidFill>
            <a:srgbClr val="FF4D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47978" y="3119730"/>
            <a:ext cx="208280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谢谢！</a:t>
            </a:r>
            <a:endParaRPr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4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2619" t="11587" r="13333" b="14762"/>
          <a:stretch>
            <a:fillRect/>
          </a:stretch>
        </p:blipFill>
        <p:spPr>
          <a:xfrm>
            <a:off x="3" y="-19041"/>
            <a:ext cx="12291724" cy="6877041"/>
          </a:xfrm>
          <a:prstGeom prst="rect">
            <a:avLst/>
          </a:prstGeom>
        </p:spPr>
      </p:pic>
      <p:sp>
        <p:nvSpPr>
          <p:cNvPr id="6" name="线形标注 2 5"/>
          <p:cNvSpPr/>
          <p:nvPr/>
        </p:nvSpPr>
        <p:spPr>
          <a:xfrm>
            <a:off x="3665912" y="681643"/>
            <a:ext cx="947651" cy="448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537"/>
              <a:gd name="adj6" fmla="val -94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/>
              <a:t>EDC</a:t>
            </a:r>
            <a:endParaRPr lang="en-US" altLang="zh-CN" sz="1400" dirty="0" smtClean="0"/>
          </a:p>
          <a:p>
            <a:pPr algn="ctr"/>
            <a:r>
              <a:rPr lang="zh-CN" altLang="en-US" sz="1400" dirty="0" smtClean="0"/>
              <a:t>用户界面</a:t>
            </a:r>
            <a:endParaRPr lang="zh-CN" altLang="en-US" sz="1400" dirty="0"/>
          </a:p>
        </p:txBody>
      </p:sp>
      <p:sp>
        <p:nvSpPr>
          <p:cNvPr id="7" name="线形标注 2 6"/>
          <p:cNvSpPr/>
          <p:nvPr/>
        </p:nvSpPr>
        <p:spPr>
          <a:xfrm>
            <a:off x="5403272" y="681643"/>
            <a:ext cx="947651" cy="448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537"/>
              <a:gd name="adj6" fmla="val -94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 smtClean="0"/>
              <a:t>目录管理</a:t>
            </a:r>
            <a:endParaRPr lang="zh-CN" altLang="en-US" sz="1400" dirty="0"/>
          </a:p>
        </p:txBody>
      </p:sp>
      <p:sp>
        <p:nvSpPr>
          <p:cNvPr id="8" name="线形标注 2 7"/>
          <p:cNvSpPr/>
          <p:nvPr/>
        </p:nvSpPr>
        <p:spPr>
          <a:xfrm>
            <a:off x="7423265" y="681643"/>
            <a:ext cx="947651" cy="448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537"/>
              <a:gd name="adj6" fmla="val -94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 smtClean="0"/>
              <a:t>开发者</a:t>
            </a:r>
            <a:r>
              <a:rPr lang="en-US" altLang="zh-CN" sz="1400" dirty="0" smtClean="0"/>
              <a:t>UI</a:t>
            </a:r>
            <a:endParaRPr lang="zh-CN" altLang="en-US" sz="1400" dirty="0"/>
          </a:p>
        </p:txBody>
      </p:sp>
      <p:sp>
        <p:nvSpPr>
          <p:cNvPr id="9" name="线形标注 2 8"/>
          <p:cNvSpPr/>
          <p:nvPr/>
        </p:nvSpPr>
        <p:spPr>
          <a:xfrm>
            <a:off x="9185564" y="681643"/>
            <a:ext cx="947651" cy="4488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9537"/>
              <a:gd name="adj6" fmla="val -94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dirty="0" smtClean="0"/>
              <a:t>业务术语管理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68" y="741190"/>
            <a:ext cx="12522755" cy="6059355"/>
            <a:chOff x="16368" y="741190"/>
            <a:chExt cx="12522755" cy="6059355"/>
          </a:xfrm>
        </p:grpSpPr>
        <p:grpSp>
          <p:nvGrpSpPr>
            <p:cNvPr id="15" name="Group 14"/>
            <p:cNvGrpSpPr/>
            <p:nvPr/>
          </p:nvGrpSpPr>
          <p:grpSpPr>
            <a:xfrm>
              <a:off x="16368" y="741190"/>
              <a:ext cx="11368924" cy="6059355"/>
              <a:chOff x="16368" y="741190"/>
              <a:chExt cx="11368924" cy="6059355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1634592" y="1244958"/>
                <a:ext cx="9750700" cy="4881380"/>
              </a:xfrm>
              <a:prstGeom prst="rect">
                <a:avLst/>
              </a:prstGeom>
              <a:solidFill>
                <a:schemeClr val="bg1"/>
              </a:solidFill>
              <a:ln w="114300">
                <a:solidFill>
                  <a:schemeClr val="accent1"/>
                </a:solidFill>
              </a:ln>
              <a:effectLst>
                <a:outerShdw blurRad="25400" dist="762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defRPr/>
                </a:pPr>
                <a:endParaRPr lang="en-US" sz="735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28" name="Left Brace 227"/>
              <p:cNvSpPr/>
              <p:nvPr/>
            </p:nvSpPr>
            <p:spPr>
              <a:xfrm>
                <a:off x="590911" y="741190"/>
                <a:ext cx="351613" cy="6059355"/>
              </a:xfrm>
              <a:prstGeom prst="leftBrace">
                <a:avLst>
                  <a:gd name="adj1" fmla="val 0"/>
                  <a:gd name="adj2" fmla="val 4963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304800"/>
                <a:endParaRPr lang="en-US" sz="1200">
                  <a:solidFill>
                    <a:srgbClr val="373737"/>
                  </a:solidFill>
                  <a:latin typeface="Arial" panose="020B0604020202020204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 rot="16200000">
                <a:off x="109228" y="2873983"/>
                <a:ext cx="1437609" cy="1623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defTabSz="457200">
                  <a:defRPr/>
                </a:pPr>
                <a:r>
                  <a:rPr lang="en-US" altLang="zh-CN" sz="1865" b="1" dirty="0">
                    <a:solidFill>
                      <a:srgbClr val="FF4D00"/>
                    </a:solidFill>
                    <a:latin typeface="Roboto Light"/>
                  </a:rPr>
                  <a:t>Informatica </a:t>
                </a:r>
                <a:r>
                  <a:rPr lang="zh-CN" altLang="en-US" sz="1865" b="1" dirty="0">
                    <a:solidFill>
                      <a:srgbClr val="FF4D00"/>
                    </a:solidFill>
                    <a:latin typeface="Roboto Light"/>
                  </a:rPr>
                  <a:t>智能</a:t>
                </a:r>
                <a:r>
                  <a:rPr lang="zh-CN" altLang="en-US" sz="1865" dirty="0">
                    <a:solidFill>
                      <a:srgbClr val="FF4D00"/>
                    </a:solidFill>
                    <a:latin typeface="Roboto Light"/>
                  </a:rPr>
                  <a:t>数据平台</a:t>
                </a:r>
                <a:endParaRPr lang="en-US" sz="1865" dirty="0">
                  <a:solidFill>
                    <a:srgbClr val="FF4D00"/>
                  </a:solidFill>
                  <a:latin typeface="Roboto Light"/>
                </a:endParaRPr>
              </a:p>
            </p:txBody>
          </p:sp>
        </p:grpSp>
        <p:sp>
          <p:nvSpPr>
            <p:cNvPr id="223" name="Rectangle 222"/>
            <p:cNvSpPr/>
            <p:nvPr/>
          </p:nvSpPr>
          <p:spPr>
            <a:xfrm>
              <a:off x="11446697" y="3898415"/>
              <a:ext cx="10924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/>
                <a:t>数据能力</a:t>
              </a:r>
              <a:endParaRPr lang="en-US" sz="1200" b="1" dirty="0"/>
            </a:p>
          </p:txBody>
        </p:sp>
      </p:grpSp>
      <p:sp>
        <p:nvSpPr>
          <p:cNvPr id="21" name="Rectangle 20" hidden="1"/>
          <p:cNvSpPr/>
          <p:nvPr/>
        </p:nvSpPr>
        <p:spPr>
          <a:xfrm>
            <a:off x="3125940" y="3996978"/>
            <a:ext cx="8354745" cy="2230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80000"/>
                </a:schemeClr>
              </a:gs>
              <a:gs pos="49000">
                <a:schemeClr val="accent1">
                  <a:lumMod val="60000"/>
                  <a:lumOff val="40000"/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2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757790" y="4953370"/>
            <a:ext cx="9504303" cy="31267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1200" dirty="0">
                <a:solidFill>
                  <a:prstClr val="white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         </a:t>
            </a:r>
            <a:endParaRPr lang="en-US" sz="1200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r>
              <a:rPr lang="en-US" sz="1200" dirty="0">
                <a:solidFill>
                  <a:prstClr val="white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              MONITOR AND MANAGE </a:t>
            </a:r>
            <a:r>
              <a:rPr lang="zh-CN" altLang="en-US" sz="1200" dirty="0">
                <a:solidFill>
                  <a:prstClr val="white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 Medium" panose="02000000000000000000" pitchFamily="2" charset="0"/>
              </a:rPr>
              <a:t>监控与管理</a:t>
            </a:r>
            <a:endParaRPr lang="en-US" sz="1200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Roboto Medium" panose="02000000000000000000" pitchFamily="2" charset="0"/>
            </a:endParaRPr>
          </a:p>
          <a:p>
            <a:pPr algn="ctr" defTabSz="457200">
              <a:defRPr/>
            </a:pPr>
            <a:endParaRPr lang="en-US" sz="1200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761768" y="5339157"/>
            <a:ext cx="9504303" cy="31267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zh-CN" altLang="en-US" sz="1200" dirty="0">
                <a:solidFill>
                  <a:prstClr val="white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数据模型和存储</a:t>
            </a:r>
            <a:endParaRPr lang="en-US" sz="1200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429" name="Group 110"/>
          <p:cNvGrpSpPr>
            <a:grpSpLocks noChangeAspect="1"/>
          </p:cNvGrpSpPr>
          <p:nvPr/>
        </p:nvGrpSpPr>
        <p:grpSpPr bwMode="auto">
          <a:xfrm>
            <a:off x="5066386" y="5028156"/>
            <a:ext cx="529447" cy="220116"/>
            <a:chOff x="5282" y="4514"/>
            <a:chExt cx="724" cy="301"/>
          </a:xfrm>
        </p:grpSpPr>
        <p:sp>
          <p:nvSpPr>
            <p:cNvPr id="430" name="Freeform 111"/>
            <p:cNvSpPr>
              <a:spLocks noEditPoints="1"/>
            </p:cNvSpPr>
            <p:nvPr/>
          </p:nvSpPr>
          <p:spPr bwMode="auto">
            <a:xfrm>
              <a:off x="5512" y="4552"/>
              <a:ext cx="264" cy="193"/>
            </a:xfrm>
            <a:custGeom>
              <a:avLst/>
              <a:gdLst>
                <a:gd name="T0" fmla="*/ 43 w 264"/>
                <a:gd name="T1" fmla="*/ 148 h 193"/>
                <a:gd name="T2" fmla="*/ 43 w 264"/>
                <a:gd name="T3" fmla="*/ 104 h 193"/>
                <a:gd name="T4" fmla="*/ 83 w 264"/>
                <a:gd name="T5" fmla="*/ 104 h 193"/>
                <a:gd name="T6" fmla="*/ 83 w 264"/>
                <a:gd name="T7" fmla="*/ 148 h 193"/>
                <a:gd name="T8" fmla="*/ 43 w 264"/>
                <a:gd name="T9" fmla="*/ 148 h 193"/>
                <a:gd name="T10" fmla="*/ 188 w 264"/>
                <a:gd name="T11" fmla="*/ 148 h 193"/>
                <a:gd name="T12" fmla="*/ 188 w 264"/>
                <a:gd name="T13" fmla="*/ 74 h 193"/>
                <a:gd name="T14" fmla="*/ 228 w 264"/>
                <a:gd name="T15" fmla="*/ 74 h 193"/>
                <a:gd name="T16" fmla="*/ 228 w 264"/>
                <a:gd name="T17" fmla="*/ 148 h 193"/>
                <a:gd name="T18" fmla="*/ 188 w 264"/>
                <a:gd name="T19" fmla="*/ 148 h 193"/>
                <a:gd name="T20" fmla="*/ 116 w 264"/>
                <a:gd name="T21" fmla="*/ 148 h 193"/>
                <a:gd name="T22" fmla="*/ 116 w 264"/>
                <a:gd name="T23" fmla="*/ 59 h 193"/>
                <a:gd name="T24" fmla="*/ 156 w 264"/>
                <a:gd name="T25" fmla="*/ 59 h 193"/>
                <a:gd name="T26" fmla="*/ 156 w 264"/>
                <a:gd name="T27" fmla="*/ 148 h 193"/>
                <a:gd name="T28" fmla="*/ 116 w 264"/>
                <a:gd name="T29" fmla="*/ 148 h 193"/>
                <a:gd name="T30" fmla="*/ 264 w 264"/>
                <a:gd name="T31" fmla="*/ 0 h 193"/>
                <a:gd name="T32" fmla="*/ 0 w 264"/>
                <a:gd name="T33" fmla="*/ 0 h 193"/>
                <a:gd name="T34" fmla="*/ 0 w 264"/>
                <a:gd name="T35" fmla="*/ 193 h 193"/>
                <a:gd name="T36" fmla="*/ 264 w 264"/>
                <a:gd name="T37" fmla="*/ 193 h 193"/>
                <a:gd name="T38" fmla="*/ 264 w 264"/>
                <a:gd name="T3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193">
                  <a:moveTo>
                    <a:pt x="43" y="148"/>
                  </a:moveTo>
                  <a:lnTo>
                    <a:pt x="43" y="104"/>
                  </a:lnTo>
                  <a:lnTo>
                    <a:pt x="83" y="104"/>
                  </a:lnTo>
                  <a:lnTo>
                    <a:pt x="83" y="148"/>
                  </a:lnTo>
                  <a:lnTo>
                    <a:pt x="43" y="148"/>
                  </a:lnTo>
                  <a:close/>
                  <a:moveTo>
                    <a:pt x="188" y="148"/>
                  </a:moveTo>
                  <a:lnTo>
                    <a:pt x="188" y="74"/>
                  </a:lnTo>
                  <a:lnTo>
                    <a:pt x="228" y="74"/>
                  </a:lnTo>
                  <a:lnTo>
                    <a:pt x="228" y="148"/>
                  </a:lnTo>
                  <a:lnTo>
                    <a:pt x="188" y="148"/>
                  </a:lnTo>
                  <a:close/>
                  <a:moveTo>
                    <a:pt x="116" y="148"/>
                  </a:moveTo>
                  <a:lnTo>
                    <a:pt x="116" y="59"/>
                  </a:lnTo>
                  <a:lnTo>
                    <a:pt x="156" y="59"/>
                  </a:lnTo>
                  <a:lnTo>
                    <a:pt x="156" y="148"/>
                  </a:lnTo>
                  <a:lnTo>
                    <a:pt x="116" y="148"/>
                  </a:lnTo>
                  <a:close/>
                  <a:moveTo>
                    <a:pt x="264" y="0"/>
                  </a:moveTo>
                  <a:lnTo>
                    <a:pt x="0" y="0"/>
                  </a:lnTo>
                  <a:lnTo>
                    <a:pt x="0" y="193"/>
                  </a:lnTo>
                  <a:lnTo>
                    <a:pt x="264" y="19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1" name="Freeform 112"/>
            <p:cNvSpPr>
              <a:spLocks noEditPoints="1"/>
            </p:cNvSpPr>
            <p:nvPr/>
          </p:nvSpPr>
          <p:spPr bwMode="auto">
            <a:xfrm>
              <a:off x="5512" y="4552"/>
              <a:ext cx="264" cy="193"/>
            </a:xfrm>
            <a:custGeom>
              <a:avLst/>
              <a:gdLst>
                <a:gd name="T0" fmla="*/ 43 w 264"/>
                <a:gd name="T1" fmla="*/ 148 h 193"/>
                <a:gd name="T2" fmla="*/ 43 w 264"/>
                <a:gd name="T3" fmla="*/ 104 h 193"/>
                <a:gd name="T4" fmla="*/ 83 w 264"/>
                <a:gd name="T5" fmla="*/ 104 h 193"/>
                <a:gd name="T6" fmla="*/ 83 w 264"/>
                <a:gd name="T7" fmla="*/ 148 h 193"/>
                <a:gd name="T8" fmla="*/ 43 w 264"/>
                <a:gd name="T9" fmla="*/ 148 h 193"/>
                <a:gd name="T10" fmla="*/ 188 w 264"/>
                <a:gd name="T11" fmla="*/ 148 h 193"/>
                <a:gd name="T12" fmla="*/ 188 w 264"/>
                <a:gd name="T13" fmla="*/ 74 h 193"/>
                <a:gd name="T14" fmla="*/ 228 w 264"/>
                <a:gd name="T15" fmla="*/ 74 h 193"/>
                <a:gd name="T16" fmla="*/ 228 w 264"/>
                <a:gd name="T17" fmla="*/ 148 h 193"/>
                <a:gd name="T18" fmla="*/ 188 w 264"/>
                <a:gd name="T19" fmla="*/ 148 h 193"/>
                <a:gd name="T20" fmla="*/ 116 w 264"/>
                <a:gd name="T21" fmla="*/ 148 h 193"/>
                <a:gd name="T22" fmla="*/ 116 w 264"/>
                <a:gd name="T23" fmla="*/ 59 h 193"/>
                <a:gd name="T24" fmla="*/ 156 w 264"/>
                <a:gd name="T25" fmla="*/ 59 h 193"/>
                <a:gd name="T26" fmla="*/ 156 w 264"/>
                <a:gd name="T27" fmla="*/ 148 h 193"/>
                <a:gd name="T28" fmla="*/ 116 w 264"/>
                <a:gd name="T29" fmla="*/ 148 h 193"/>
                <a:gd name="T30" fmla="*/ 264 w 264"/>
                <a:gd name="T31" fmla="*/ 0 h 193"/>
                <a:gd name="T32" fmla="*/ 0 w 264"/>
                <a:gd name="T33" fmla="*/ 0 h 193"/>
                <a:gd name="T34" fmla="*/ 0 w 264"/>
                <a:gd name="T35" fmla="*/ 193 h 193"/>
                <a:gd name="T36" fmla="*/ 264 w 264"/>
                <a:gd name="T37" fmla="*/ 193 h 193"/>
                <a:gd name="T38" fmla="*/ 264 w 264"/>
                <a:gd name="T3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193">
                  <a:moveTo>
                    <a:pt x="43" y="148"/>
                  </a:moveTo>
                  <a:lnTo>
                    <a:pt x="43" y="104"/>
                  </a:lnTo>
                  <a:lnTo>
                    <a:pt x="83" y="104"/>
                  </a:lnTo>
                  <a:lnTo>
                    <a:pt x="83" y="148"/>
                  </a:lnTo>
                  <a:lnTo>
                    <a:pt x="43" y="148"/>
                  </a:lnTo>
                  <a:moveTo>
                    <a:pt x="188" y="148"/>
                  </a:moveTo>
                  <a:lnTo>
                    <a:pt x="188" y="74"/>
                  </a:lnTo>
                  <a:lnTo>
                    <a:pt x="228" y="74"/>
                  </a:lnTo>
                  <a:lnTo>
                    <a:pt x="228" y="148"/>
                  </a:lnTo>
                  <a:lnTo>
                    <a:pt x="188" y="148"/>
                  </a:lnTo>
                  <a:moveTo>
                    <a:pt x="116" y="148"/>
                  </a:moveTo>
                  <a:lnTo>
                    <a:pt x="116" y="59"/>
                  </a:lnTo>
                  <a:lnTo>
                    <a:pt x="156" y="59"/>
                  </a:lnTo>
                  <a:lnTo>
                    <a:pt x="156" y="148"/>
                  </a:lnTo>
                  <a:lnTo>
                    <a:pt x="116" y="148"/>
                  </a:lnTo>
                  <a:moveTo>
                    <a:pt x="264" y="0"/>
                  </a:moveTo>
                  <a:lnTo>
                    <a:pt x="0" y="0"/>
                  </a:lnTo>
                  <a:lnTo>
                    <a:pt x="0" y="193"/>
                  </a:lnTo>
                  <a:lnTo>
                    <a:pt x="264" y="193"/>
                  </a:lnTo>
                  <a:lnTo>
                    <a:pt x="2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2" name="Freeform 113"/>
            <p:cNvSpPr>
              <a:spLocks noEditPoints="1"/>
            </p:cNvSpPr>
            <p:nvPr/>
          </p:nvSpPr>
          <p:spPr bwMode="auto">
            <a:xfrm>
              <a:off x="5823" y="4522"/>
              <a:ext cx="175" cy="238"/>
            </a:xfrm>
            <a:custGeom>
              <a:avLst/>
              <a:gdLst>
                <a:gd name="T0" fmla="*/ 230 w 475"/>
                <a:gd name="T1" fmla="*/ 480 h 642"/>
                <a:gd name="T2" fmla="*/ 130 w 475"/>
                <a:gd name="T3" fmla="*/ 341 h 642"/>
                <a:gd name="T4" fmla="*/ 230 w 475"/>
                <a:gd name="T5" fmla="*/ 202 h 642"/>
                <a:gd name="T6" fmla="*/ 330 w 475"/>
                <a:gd name="T7" fmla="*/ 341 h 642"/>
                <a:gd name="T8" fmla="*/ 230 w 475"/>
                <a:gd name="T9" fmla="*/ 480 h 642"/>
                <a:gd name="T10" fmla="*/ 475 w 475"/>
                <a:gd name="T11" fmla="*/ 0 h 642"/>
                <a:gd name="T12" fmla="*/ 0 w 475"/>
                <a:gd name="T13" fmla="*/ 80 h 642"/>
                <a:gd name="T14" fmla="*/ 0 w 475"/>
                <a:gd name="T15" fmla="*/ 602 h 642"/>
                <a:gd name="T16" fmla="*/ 475 w 475"/>
                <a:gd name="T17" fmla="*/ 642 h 642"/>
                <a:gd name="T18" fmla="*/ 475 w 475"/>
                <a:gd name="T19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642">
                  <a:moveTo>
                    <a:pt x="230" y="480"/>
                  </a:moveTo>
                  <a:cubicBezTo>
                    <a:pt x="175" y="480"/>
                    <a:pt x="130" y="418"/>
                    <a:pt x="130" y="341"/>
                  </a:cubicBezTo>
                  <a:cubicBezTo>
                    <a:pt x="130" y="264"/>
                    <a:pt x="175" y="202"/>
                    <a:pt x="230" y="202"/>
                  </a:cubicBezTo>
                  <a:cubicBezTo>
                    <a:pt x="285" y="202"/>
                    <a:pt x="330" y="264"/>
                    <a:pt x="330" y="341"/>
                  </a:cubicBezTo>
                  <a:cubicBezTo>
                    <a:pt x="330" y="418"/>
                    <a:pt x="285" y="480"/>
                    <a:pt x="230" y="480"/>
                  </a:cubicBezTo>
                  <a:moveTo>
                    <a:pt x="475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475" y="642"/>
                    <a:pt x="475" y="642"/>
                    <a:pt x="475" y="642"/>
                  </a:cubicBezTo>
                  <a:cubicBezTo>
                    <a:pt x="475" y="0"/>
                    <a:pt x="475" y="0"/>
                    <a:pt x="475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3" name="Freeform 114"/>
            <p:cNvSpPr/>
            <p:nvPr/>
          </p:nvSpPr>
          <p:spPr bwMode="auto">
            <a:xfrm>
              <a:off x="5290" y="4522"/>
              <a:ext cx="175" cy="238"/>
            </a:xfrm>
            <a:custGeom>
              <a:avLst/>
              <a:gdLst>
                <a:gd name="T0" fmla="*/ 0 w 175"/>
                <a:gd name="T1" fmla="*/ 0 h 238"/>
                <a:gd name="T2" fmla="*/ 0 w 175"/>
                <a:gd name="T3" fmla="*/ 238 h 238"/>
                <a:gd name="T4" fmla="*/ 175 w 175"/>
                <a:gd name="T5" fmla="*/ 223 h 238"/>
                <a:gd name="T6" fmla="*/ 175 w 175"/>
                <a:gd name="T7" fmla="*/ 30 h 238"/>
                <a:gd name="T8" fmla="*/ 0 w 175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8">
                  <a:moveTo>
                    <a:pt x="0" y="0"/>
                  </a:moveTo>
                  <a:lnTo>
                    <a:pt x="0" y="238"/>
                  </a:lnTo>
                  <a:lnTo>
                    <a:pt x="175" y="223"/>
                  </a:lnTo>
                  <a:lnTo>
                    <a:pt x="175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4" name="Freeform 115"/>
            <p:cNvSpPr/>
            <p:nvPr/>
          </p:nvSpPr>
          <p:spPr bwMode="auto">
            <a:xfrm>
              <a:off x="5290" y="4522"/>
              <a:ext cx="175" cy="238"/>
            </a:xfrm>
            <a:custGeom>
              <a:avLst/>
              <a:gdLst>
                <a:gd name="T0" fmla="*/ 0 w 175"/>
                <a:gd name="T1" fmla="*/ 0 h 238"/>
                <a:gd name="T2" fmla="*/ 0 w 175"/>
                <a:gd name="T3" fmla="*/ 238 h 238"/>
                <a:gd name="T4" fmla="*/ 175 w 175"/>
                <a:gd name="T5" fmla="*/ 223 h 238"/>
                <a:gd name="T6" fmla="*/ 175 w 175"/>
                <a:gd name="T7" fmla="*/ 30 h 238"/>
                <a:gd name="T8" fmla="*/ 0 w 175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38">
                  <a:moveTo>
                    <a:pt x="0" y="0"/>
                  </a:moveTo>
                  <a:lnTo>
                    <a:pt x="0" y="238"/>
                  </a:lnTo>
                  <a:lnTo>
                    <a:pt x="175" y="223"/>
                  </a:lnTo>
                  <a:lnTo>
                    <a:pt x="175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5" name="Freeform 116"/>
            <p:cNvSpPr>
              <a:spLocks noEditPoints="1"/>
            </p:cNvSpPr>
            <p:nvPr/>
          </p:nvSpPr>
          <p:spPr bwMode="auto">
            <a:xfrm>
              <a:off x="5505" y="4544"/>
              <a:ext cx="279" cy="257"/>
            </a:xfrm>
            <a:custGeom>
              <a:avLst/>
              <a:gdLst>
                <a:gd name="T0" fmla="*/ 736 w 756"/>
                <a:gd name="T1" fmla="*/ 0 h 694"/>
                <a:gd name="T2" fmla="*/ 20 w 756"/>
                <a:gd name="T3" fmla="*/ 0 h 694"/>
                <a:gd name="T4" fmla="*/ 0 w 756"/>
                <a:gd name="T5" fmla="*/ 20 h 694"/>
                <a:gd name="T6" fmla="*/ 0 w 756"/>
                <a:gd name="T7" fmla="*/ 542 h 694"/>
                <a:gd name="T8" fmla="*/ 20 w 756"/>
                <a:gd name="T9" fmla="*/ 562 h 694"/>
                <a:gd name="T10" fmla="*/ 354 w 756"/>
                <a:gd name="T11" fmla="*/ 562 h 694"/>
                <a:gd name="T12" fmla="*/ 354 w 756"/>
                <a:gd name="T13" fmla="*/ 653 h 694"/>
                <a:gd name="T14" fmla="*/ 235 w 756"/>
                <a:gd name="T15" fmla="*/ 653 h 694"/>
                <a:gd name="T16" fmla="*/ 214 w 756"/>
                <a:gd name="T17" fmla="*/ 674 h 694"/>
                <a:gd name="T18" fmla="*/ 235 w 756"/>
                <a:gd name="T19" fmla="*/ 694 h 694"/>
                <a:gd name="T20" fmla="*/ 515 w 756"/>
                <a:gd name="T21" fmla="*/ 694 h 694"/>
                <a:gd name="T22" fmla="*/ 536 w 756"/>
                <a:gd name="T23" fmla="*/ 674 h 694"/>
                <a:gd name="T24" fmla="*/ 515 w 756"/>
                <a:gd name="T25" fmla="*/ 653 h 694"/>
                <a:gd name="T26" fmla="*/ 396 w 756"/>
                <a:gd name="T27" fmla="*/ 653 h 694"/>
                <a:gd name="T28" fmla="*/ 396 w 756"/>
                <a:gd name="T29" fmla="*/ 562 h 694"/>
                <a:gd name="T30" fmla="*/ 736 w 756"/>
                <a:gd name="T31" fmla="*/ 562 h 694"/>
                <a:gd name="T32" fmla="*/ 756 w 756"/>
                <a:gd name="T33" fmla="*/ 542 h 694"/>
                <a:gd name="T34" fmla="*/ 756 w 756"/>
                <a:gd name="T35" fmla="*/ 20 h 694"/>
                <a:gd name="T36" fmla="*/ 736 w 756"/>
                <a:gd name="T37" fmla="*/ 0 h 694"/>
                <a:gd name="T38" fmla="*/ 715 w 756"/>
                <a:gd name="T39" fmla="*/ 521 h 694"/>
                <a:gd name="T40" fmla="*/ 41 w 756"/>
                <a:gd name="T41" fmla="*/ 521 h 694"/>
                <a:gd name="T42" fmla="*/ 41 w 756"/>
                <a:gd name="T43" fmla="*/ 41 h 694"/>
                <a:gd name="T44" fmla="*/ 715 w 756"/>
                <a:gd name="T45" fmla="*/ 41 h 694"/>
                <a:gd name="T46" fmla="*/ 715 w 756"/>
                <a:gd name="T47" fmla="*/ 521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6" h="694">
                  <a:moveTo>
                    <a:pt x="73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42"/>
                    <a:pt x="0" y="542"/>
                    <a:pt x="0" y="542"/>
                  </a:cubicBezTo>
                  <a:cubicBezTo>
                    <a:pt x="0" y="553"/>
                    <a:pt x="9" y="562"/>
                    <a:pt x="20" y="562"/>
                  </a:cubicBezTo>
                  <a:cubicBezTo>
                    <a:pt x="354" y="562"/>
                    <a:pt x="354" y="562"/>
                    <a:pt x="354" y="562"/>
                  </a:cubicBezTo>
                  <a:cubicBezTo>
                    <a:pt x="354" y="653"/>
                    <a:pt x="354" y="653"/>
                    <a:pt x="354" y="653"/>
                  </a:cubicBezTo>
                  <a:cubicBezTo>
                    <a:pt x="235" y="653"/>
                    <a:pt x="235" y="653"/>
                    <a:pt x="235" y="653"/>
                  </a:cubicBezTo>
                  <a:cubicBezTo>
                    <a:pt x="223" y="653"/>
                    <a:pt x="214" y="662"/>
                    <a:pt x="214" y="674"/>
                  </a:cubicBezTo>
                  <a:cubicBezTo>
                    <a:pt x="214" y="685"/>
                    <a:pt x="223" y="694"/>
                    <a:pt x="235" y="694"/>
                  </a:cubicBezTo>
                  <a:cubicBezTo>
                    <a:pt x="515" y="694"/>
                    <a:pt x="515" y="694"/>
                    <a:pt x="515" y="694"/>
                  </a:cubicBezTo>
                  <a:cubicBezTo>
                    <a:pt x="527" y="694"/>
                    <a:pt x="536" y="685"/>
                    <a:pt x="536" y="674"/>
                  </a:cubicBezTo>
                  <a:cubicBezTo>
                    <a:pt x="536" y="662"/>
                    <a:pt x="527" y="653"/>
                    <a:pt x="515" y="653"/>
                  </a:cubicBezTo>
                  <a:cubicBezTo>
                    <a:pt x="396" y="653"/>
                    <a:pt x="396" y="653"/>
                    <a:pt x="396" y="653"/>
                  </a:cubicBezTo>
                  <a:cubicBezTo>
                    <a:pt x="396" y="562"/>
                    <a:pt x="396" y="562"/>
                    <a:pt x="396" y="562"/>
                  </a:cubicBezTo>
                  <a:cubicBezTo>
                    <a:pt x="736" y="562"/>
                    <a:pt x="736" y="562"/>
                    <a:pt x="736" y="562"/>
                  </a:cubicBezTo>
                  <a:cubicBezTo>
                    <a:pt x="747" y="562"/>
                    <a:pt x="756" y="553"/>
                    <a:pt x="756" y="542"/>
                  </a:cubicBezTo>
                  <a:cubicBezTo>
                    <a:pt x="756" y="20"/>
                    <a:pt x="756" y="20"/>
                    <a:pt x="756" y="20"/>
                  </a:cubicBezTo>
                  <a:cubicBezTo>
                    <a:pt x="756" y="9"/>
                    <a:pt x="747" y="0"/>
                    <a:pt x="736" y="0"/>
                  </a:cubicBezTo>
                  <a:close/>
                  <a:moveTo>
                    <a:pt x="715" y="521"/>
                  </a:moveTo>
                  <a:cubicBezTo>
                    <a:pt x="41" y="521"/>
                    <a:pt x="41" y="521"/>
                    <a:pt x="41" y="52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715" y="41"/>
                    <a:pt x="715" y="41"/>
                    <a:pt x="715" y="41"/>
                  </a:cubicBezTo>
                  <a:lnTo>
                    <a:pt x="715" y="5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6" name="Freeform 117"/>
            <p:cNvSpPr>
              <a:spLocks noEditPoints="1"/>
            </p:cNvSpPr>
            <p:nvPr/>
          </p:nvSpPr>
          <p:spPr bwMode="auto">
            <a:xfrm>
              <a:off x="5815" y="4514"/>
              <a:ext cx="191" cy="301"/>
            </a:xfrm>
            <a:custGeom>
              <a:avLst/>
              <a:gdLst>
                <a:gd name="T0" fmla="*/ 509 w 516"/>
                <a:gd name="T1" fmla="*/ 5 h 811"/>
                <a:gd name="T2" fmla="*/ 492 w 516"/>
                <a:gd name="T3" fmla="*/ 1 h 811"/>
                <a:gd name="T4" fmla="*/ 17 w 516"/>
                <a:gd name="T5" fmla="*/ 81 h 811"/>
                <a:gd name="T6" fmla="*/ 0 w 516"/>
                <a:gd name="T7" fmla="*/ 101 h 811"/>
                <a:gd name="T8" fmla="*/ 0 w 516"/>
                <a:gd name="T9" fmla="*/ 623 h 811"/>
                <a:gd name="T10" fmla="*/ 19 w 516"/>
                <a:gd name="T11" fmla="*/ 643 h 811"/>
                <a:gd name="T12" fmla="*/ 237 w 516"/>
                <a:gd name="T13" fmla="*/ 662 h 811"/>
                <a:gd name="T14" fmla="*/ 237 w 516"/>
                <a:gd name="T15" fmla="*/ 756 h 811"/>
                <a:gd name="T16" fmla="*/ 119 w 516"/>
                <a:gd name="T17" fmla="*/ 746 h 811"/>
                <a:gd name="T18" fmla="*/ 97 w 516"/>
                <a:gd name="T19" fmla="*/ 765 h 811"/>
                <a:gd name="T20" fmla="*/ 116 w 516"/>
                <a:gd name="T21" fmla="*/ 787 h 811"/>
                <a:gd name="T22" fmla="*/ 397 w 516"/>
                <a:gd name="T23" fmla="*/ 811 h 811"/>
                <a:gd name="T24" fmla="*/ 398 w 516"/>
                <a:gd name="T25" fmla="*/ 811 h 811"/>
                <a:gd name="T26" fmla="*/ 419 w 516"/>
                <a:gd name="T27" fmla="*/ 792 h 811"/>
                <a:gd name="T28" fmla="*/ 400 w 516"/>
                <a:gd name="T29" fmla="*/ 770 h 811"/>
                <a:gd name="T30" fmla="*/ 279 w 516"/>
                <a:gd name="T31" fmla="*/ 760 h 811"/>
                <a:gd name="T32" fmla="*/ 279 w 516"/>
                <a:gd name="T33" fmla="*/ 665 h 811"/>
                <a:gd name="T34" fmla="*/ 494 w 516"/>
                <a:gd name="T35" fmla="*/ 683 h 811"/>
                <a:gd name="T36" fmla="*/ 495 w 516"/>
                <a:gd name="T37" fmla="*/ 683 h 811"/>
                <a:gd name="T38" fmla="*/ 509 w 516"/>
                <a:gd name="T39" fmla="*/ 678 h 811"/>
                <a:gd name="T40" fmla="*/ 516 w 516"/>
                <a:gd name="T41" fmla="*/ 663 h 811"/>
                <a:gd name="T42" fmla="*/ 516 w 516"/>
                <a:gd name="T43" fmla="*/ 21 h 811"/>
                <a:gd name="T44" fmla="*/ 509 w 516"/>
                <a:gd name="T45" fmla="*/ 5 h 811"/>
                <a:gd name="T46" fmla="*/ 475 w 516"/>
                <a:gd name="T47" fmla="*/ 640 h 811"/>
                <a:gd name="T48" fmla="*/ 41 w 516"/>
                <a:gd name="T49" fmla="*/ 604 h 811"/>
                <a:gd name="T50" fmla="*/ 41 w 516"/>
                <a:gd name="T51" fmla="*/ 119 h 811"/>
                <a:gd name="T52" fmla="*/ 475 w 516"/>
                <a:gd name="T53" fmla="*/ 46 h 811"/>
                <a:gd name="T54" fmla="*/ 475 w 516"/>
                <a:gd name="T55" fmla="*/ 64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6" h="811">
                  <a:moveTo>
                    <a:pt x="509" y="5"/>
                  </a:moveTo>
                  <a:cubicBezTo>
                    <a:pt x="504" y="2"/>
                    <a:pt x="498" y="0"/>
                    <a:pt x="492" y="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7" y="83"/>
                    <a:pt x="0" y="91"/>
                    <a:pt x="0" y="101"/>
                  </a:cubicBezTo>
                  <a:cubicBezTo>
                    <a:pt x="0" y="623"/>
                    <a:pt x="0" y="623"/>
                    <a:pt x="0" y="623"/>
                  </a:cubicBezTo>
                  <a:cubicBezTo>
                    <a:pt x="0" y="633"/>
                    <a:pt x="8" y="642"/>
                    <a:pt x="19" y="643"/>
                  </a:cubicBezTo>
                  <a:cubicBezTo>
                    <a:pt x="237" y="662"/>
                    <a:pt x="237" y="662"/>
                    <a:pt x="237" y="662"/>
                  </a:cubicBezTo>
                  <a:cubicBezTo>
                    <a:pt x="237" y="756"/>
                    <a:pt x="237" y="756"/>
                    <a:pt x="237" y="756"/>
                  </a:cubicBezTo>
                  <a:cubicBezTo>
                    <a:pt x="119" y="746"/>
                    <a:pt x="119" y="746"/>
                    <a:pt x="119" y="746"/>
                  </a:cubicBezTo>
                  <a:cubicBezTo>
                    <a:pt x="108" y="745"/>
                    <a:pt x="98" y="754"/>
                    <a:pt x="97" y="765"/>
                  </a:cubicBezTo>
                  <a:cubicBezTo>
                    <a:pt x="96" y="776"/>
                    <a:pt x="104" y="786"/>
                    <a:pt x="116" y="787"/>
                  </a:cubicBezTo>
                  <a:cubicBezTo>
                    <a:pt x="397" y="811"/>
                    <a:pt x="397" y="811"/>
                    <a:pt x="397" y="811"/>
                  </a:cubicBezTo>
                  <a:cubicBezTo>
                    <a:pt x="397" y="811"/>
                    <a:pt x="398" y="811"/>
                    <a:pt x="398" y="811"/>
                  </a:cubicBezTo>
                  <a:cubicBezTo>
                    <a:pt x="409" y="811"/>
                    <a:pt x="418" y="803"/>
                    <a:pt x="419" y="792"/>
                  </a:cubicBezTo>
                  <a:cubicBezTo>
                    <a:pt x="420" y="781"/>
                    <a:pt x="411" y="771"/>
                    <a:pt x="400" y="770"/>
                  </a:cubicBezTo>
                  <a:cubicBezTo>
                    <a:pt x="279" y="760"/>
                    <a:pt x="279" y="760"/>
                    <a:pt x="279" y="760"/>
                  </a:cubicBezTo>
                  <a:cubicBezTo>
                    <a:pt x="279" y="665"/>
                    <a:pt x="279" y="665"/>
                    <a:pt x="279" y="665"/>
                  </a:cubicBezTo>
                  <a:cubicBezTo>
                    <a:pt x="494" y="683"/>
                    <a:pt x="494" y="683"/>
                    <a:pt x="494" y="683"/>
                  </a:cubicBezTo>
                  <a:cubicBezTo>
                    <a:pt x="494" y="683"/>
                    <a:pt x="495" y="683"/>
                    <a:pt x="495" y="683"/>
                  </a:cubicBezTo>
                  <a:cubicBezTo>
                    <a:pt x="501" y="683"/>
                    <a:pt x="506" y="681"/>
                    <a:pt x="509" y="678"/>
                  </a:cubicBezTo>
                  <a:cubicBezTo>
                    <a:pt x="514" y="674"/>
                    <a:pt x="516" y="668"/>
                    <a:pt x="516" y="663"/>
                  </a:cubicBezTo>
                  <a:cubicBezTo>
                    <a:pt x="516" y="21"/>
                    <a:pt x="516" y="21"/>
                    <a:pt x="516" y="21"/>
                  </a:cubicBezTo>
                  <a:cubicBezTo>
                    <a:pt x="516" y="15"/>
                    <a:pt x="513" y="9"/>
                    <a:pt x="509" y="5"/>
                  </a:cubicBezTo>
                  <a:close/>
                  <a:moveTo>
                    <a:pt x="475" y="640"/>
                  </a:moveTo>
                  <a:cubicBezTo>
                    <a:pt x="41" y="604"/>
                    <a:pt x="41" y="604"/>
                    <a:pt x="41" y="604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75" y="46"/>
                    <a:pt x="475" y="46"/>
                    <a:pt x="475" y="46"/>
                  </a:cubicBezTo>
                  <a:lnTo>
                    <a:pt x="475" y="6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7" name="Freeform 118"/>
            <p:cNvSpPr>
              <a:spLocks noEditPoints="1"/>
            </p:cNvSpPr>
            <p:nvPr/>
          </p:nvSpPr>
          <p:spPr bwMode="auto">
            <a:xfrm>
              <a:off x="5282" y="4514"/>
              <a:ext cx="191" cy="301"/>
            </a:xfrm>
            <a:custGeom>
              <a:avLst/>
              <a:gdLst>
                <a:gd name="T0" fmla="*/ 499 w 516"/>
                <a:gd name="T1" fmla="*/ 81 h 811"/>
                <a:gd name="T2" fmla="*/ 24 w 516"/>
                <a:gd name="T3" fmla="*/ 1 h 811"/>
                <a:gd name="T4" fmla="*/ 7 w 516"/>
                <a:gd name="T5" fmla="*/ 5 h 811"/>
                <a:gd name="T6" fmla="*/ 0 w 516"/>
                <a:gd name="T7" fmla="*/ 21 h 811"/>
                <a:gd name="T8" fmla="*/ 0 w 516"/>
                <a:gd name="T9" fmla="*/ 663 h 811"/>
                <a:gd name="T10" fmla="*/ 7 w 516"/>
                <a:gd name="T11" fmla="*/ 678 h 811"/>
                <a:gd name="T12" fmla="*/ 21 w 516"/>
                <a:gd name="T13" fmla="*/ 683 h 811"/>
                <a:gd name="T14" fmla="*/ 22 w 516"/>
                <a:gd name="T15" fmla="*/ 683 h 811"/>
                <a:gd name="T16" fmla="*/ 237 w 516"/>
                <a:gd name="T17" fmla="*/ 665 h 811"/>
                <a:gd name="T18" fmla="*/ 237 w 516"/>
                <a:gd name="T19" fmla="*/ 760 h 811"/>
                <a:gd name="T20" fmla="*/ 116 w 516"/>
                <a:gd name="T21" fmla="*/ 770 h 811"/>
                <a:gd name="T22" fmla="*/ 97 w 516"/>
                <a:gd name="T23" fmla="*/ 792 h 811"/>
                <a:gd name="T24" fmla="*/ 118 w 516"/>
                <a:gd name="T25" fmla="*/ 811 h 811"/>
                <a:gd name="T26" fmla="*/ 120 w 516"/>
                <a:gd name="T27" fmla="*/ 811 h 811"/>
                <a:gd name="T28" fmla="*/ 400 w 516"/>
                <a:gd name="T29" fmla="*/ 787 h 811"/>
                <a:gd name="T30" fmla="*/ 419 w 516"/>
                <a:gd name="T31" fmla="*/ 765 h 811"/>
                <a:gd name="T32" fmla="*/ 397 w 516"/>
                <a:gd name="T33" fmla="*/ 746 h 811"/>
                <a:gd name="T34" fmla="*/ 279 w 516"/>
                <a:gd name="T35" fmla="*/ 756 h 811"/>
                <a:gd name="T36" fmla="*/ 279 w 516"/>
                <a:gd name="T37" fmla="*/ 662 h 811"/>
                <a:gd name="T38" fmla="*/ 497 w 516"/>
                <a:gd name="T39" fmla="*/ 643 h 811"/>
                <a:gd name="T40" fmla="*/ 516 w 516"/>
                <a:gd name="T41" fmla="*/ 623 h 811"/>
                <a:gd name="T42" fmla="*/ 516 w 516"/>
                <a:gd name="T43" fmla="*/ 101 h 811"/>
                <a:gd name="T44" fmla="*/ 499 w 516"/>
                <a:gd name="T45" fmla="*/ 81 h 811"/>
                <a:gd name="T46" fmla="*/ 475 w 516"/>
                <a:gd name="T47" fmla="*/ 604 h 811"/>
                <a:gd name="T48" fmla="*/ 41 w 516"/>
                <a:gd name="T49" fmla="*/ 640 h 811"/>
                <a:gd name="T50" fmla="*/ 41 w 516"/>
                <a:gd name="T51" fmla="*/ 46 h 811"/>
                <a:gd name="T52" fmla="*/ 475 w 516"/>
                <a:gd name="T53" fmla="*/ 119 h 811"/>
                <a:gd name="T54" fmla="*/ 475 w 516"/>
                <a:gd name="T55" fmla="*/ 604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6" h="811">
                  <a:moveTo>
                    <a:pt x="499" y="8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8" y="0"/>
                    <a:pt x="12" y="2"/>
                    <a:pt x="7" y="5"/>
                  </a:cubicBezTo>
                  <a:cubicBezTo>
                    <a:pt x="3" y="9"/>
                    <a:pt x="0" y="15"/>
                    <a:pt x="0" y="21"/>
                  </a:cubicBezTo>
                  <a:cubicBezTo>
                    <a:pt x="0" y="663"/>
                    <a:pt x="0" y="663"/>
                    <a:pt x="0" y="663"/>
                  </a:cubicBezTo>
                  <a:cubicBezTo>
                    <a:pt x="0" y="668"/>
                    <a:pt x="2" y="674"/>
                    <a:pt x="7" y="678"/>
                  </a:cubicBezTo>
                  <a:cubicBezTo>
                    <a:pt x="11" y="681"/>
                    <a:pt x="16" y="683"/>
                    <a:pt x="21" y="683"/>
                  </a:cubicBezTo>
                  <a:cubicBezTo>
                    <a:pt x="21" y="683"/>
                    <a:pt x="22" y="683"/>
                    <a:pt x="22" y="683"/>
                  </a:cubicBezTo>
                  <a:cubicBezTo>
                    <a:pt x="237" y="665"/>
                    <a:pt x="237" y="665"/>
                    <a:pt x="237" y="665"/>
                  </a:cubicBezTo>
                  <a:cubicBezTo>
                    <a:pt x="237" y="760"/>
                    <a:pt x="237" y="760"/>
                    <a:pt x="237" y="760"/>
                  </a:cubicBezTo>
                  <a:cubicBezTo>
                    <a:pt x="116" y="770"/>
                    <a:pt x="116" y="770"/>
                    <a:pt x="116" y="770"/>
                  </a:cubicBezTo>
                  <a:cubicBezTo>
                    <a:pt x="105" y="771"/>
                    <a:pt x="96" y="781"/>
                    <a:pt x="97" y="792"/>
                  </a:cubicBezTo>
                  <a:cubicBezTo>
                    <a:pt x="98" y="803"/>
                    <a:pt x="107" y="811"/>
                    <a:pt x="118" y="811"/>
                  </a:cubicBezTo>
                  <a:cubicBezTo>
                    <a:pt x="118" y="811"/>
                    <a:pt x="119" y="811"/>
                    <a:pt x="120" y="811"/>
                  </a:cubicBezTo>
                  <a:cubicBezTo>
                    <a:pt x="400" y="787"/>
                    <a:pt x="400" y="787"/>
                    <a:pt x="400" y="787"/>
                  </a:cubicBezTo>
                  <a:cubicBezTo>
                    <a:pt x="412" y="786"/>
                    <a:pt x="420" y="776"/>
                    <a:pt x="419" y="765"/>
                  </a:cubicBezTo>
                  <a:cubicBezTo>
                    <a:pt x="418" y="754"/>
                    <a:pt x="408" y="745"/>
                    <a:pt x="397" y="746"/>
                  </a:cubicBezTo>
                  <a:cubicBezTo>
                    <a:pt x="279" y="756"/>
                    <a:pt x="279" y="756"/>
                    <a:pt x="279" y="756"/>
                  </a:cubicBezTo>
                  <a:cubicBezTo>
                    <a:pt x="279" y="662"/>
                    <a:pt x="279" y="662"/>
                    <a:pt x="279" y="662"/>
                  </a:cubicBezTo>
                  <a:cubicBezTo>
                    <a:pt x="497" y="643"/>
                    <a:pt x="497" y="643"/>
                    <a:pt x="497" y="643"/>
                  </a:cubicBezTo>
                  <a:cubicBezTo>
                    <a:pt x="508" y="642"/>
                    <a:pt x="516" y="633"/>
                    <a:pt x="516" y="623"/>
                  </a:cubicBezTo>
                  <a:cubicBezTo>
                    <a:pt x="516" y="101"/>
                    <a:pt x="516" y="101"/>
                    <a:pt x="516" y="101"/>
                  </a:cubicBezTo>
                  <a:cubicBezTo>
                    <a:pt x="516" y="91"/>
                    <a:pt x="509" y="83"/>
                    <a:pt x="499" y="81"/>
                  </a:cubicBezTo>
                  <a:close/>
                  <a:moveTo>
                    <a:pt x="475" y="604"/>
                  </a:moveTo>
                  <a:cubicBezTo>
                    <a:pt x="41" y="640"/>
                    <a:pt x="41" y="640"/>
                    <a:pt x="41" y="640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75" y="119"/>
                    <a:pt x="475" y="119"/>
                    <a:pt x="475" y="119"/>
                  </a:cubicBezTo>
                  <a:lnTo>
                    <a:pt x="475" y="6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8" name="Freeform 119"/>
            <p:cNvSpPr>
              <a:spLocks noEditPoints="1"/>
            </p:cNvSpPr>
            <p:nvPr/>
          </p:nvSpPr>
          <p:spPr bwMode="auto">
            <a:xfrm>
              <a:off x="5547" y="4647"/>
              <a:ext cx="57" cy="62"/>
            </a:xfrm>
            <a:custGeom>
              <a:avLst/>
              <a:gdLst>
                <a:gd name="T0" fmla="*/ 132 w 155"/>
                <a:gd name="T1" fmla="*/ 166 h 166"/>
                <a:gd name="T2" fmla="*/ 23 w 155"/>
                <a:gd name="T3" fmla="*/ 166 h 166"/>
                <a:gd name="T4" fmla="*/ 0 w 155"/>
                <a:gd name="T5" fmla="*/ 143 h 166"/>
                <a:gd name="T6" fmla="*/ 0 w 155"/>
                <a:gd name="T7" fmla="*/ 23 h 166"/>
                <a:gd name="T8" fmla="*/ 23 w 155"/>
                <a:gd name="T9" fmla="*/ 0 h 166"/>
                <a:gd name="T10" fmla="*/ 132 w 155"/>
                <a:gd name="T11" fmla="*/ 0 h 166"/>
                <a:gd name="T12" fmla="*/ 155 w 155"/>
                <a:gd name="T13" fmla="*/ 23 h 166"/>
                <a:gd name="T14" fmla="*/ 155 w 155"/>
                <a:gd name="T15" fmla="*/ 143 h 166"/>
                <a:gd name="T16" fmla="*/ 132 w 155"/>
                <a:gd name="T17" fmla="*/ 166 h 166"/>
                <a:gd name="T18" fmla="*/ 46 w 155"/>
                <a:gd name="T19" fmla="*/ 120 h 166"/>
                <a:gd name="T20" fmla="*/ 109 w 155"/>
                <a:gd name="T21" fmla="*/ 120 h 166"/>
                <a:gd name="T22" fmla="*/ 109 w 155"/>
                <a:gd name="T23" fmla="*/ 46 h 166"/>
                <a:gd name="T24" fmla="*/ 46 w 155"/>
                <a:gd name="T25" fmla="*/ 46 h 166"/>
                <a:gd name="T26" fmla="*/ 46 w 155"/>
                <a:gd name="T27" fmla="*/ 1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166">
                  <a:moveTo>
                    <a:pt x="132" y="166"/>
                  </a:moveTo>
                  <a:cubicBezTo>
                    <a:pt x="23" y="166"/>
                    <a:pt x="23" y="166"/>
                    <a:pt x="23" y="166"/>
                  </a:cubicBezTo>
                  <a:cubicBezTo>
                    <a:pt x="11" y="166"/>
                    <a:pt x="0" y="156"/>
                    <a:pt x="0" y="14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4" y="0"/>
                    <a:pt x="155" y="10"/>
                    <a:pt x="155" y="23"/>
                  </a:cubicBezTo>
                  <a:cubicBezTo>
                    <a:pt x="155" y="143"/>
                    <a:pt x="155" y="143"/>
                    <a:pt x="155" y="143"/>
                  </a:cubicBezTo>
                  <a:cubicBezTo>
                    <a:pt x="155" y="156"/>
                    <a:pt x="144" y="166"/>
                    <a:pt x="132" y="166"/>
                  </a:cubicBezTo>
                  <a:close/>
                  <a:moveTo>
                    <a:pt x="46" y="120"/>
                  </a:moveTo>
                  <a:cubicBezTo>
                    <a:pt x="109" y="120"/>
                    <a:pt x="109" y="120"/>
                    <a:pt x="109" y="120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46" y="46"/>
                    <a:pt x="46" y="46"/>
                    <a:pt x="46" y="46"/>
                  </a:cubicBezTo>
                  <a:lnTo>
                    <a:pt x="46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39" name="Freeform 120"/>
            <p:cNvSpPr>
              <a:spLocks noEditPoints="1"/>
            </p:cNvSpPr>
            <p:nvPr/>
          </p:nvSpPr>
          <p:spPr bwMode="auto">
            <a:xfrm>
              <a:off x="5619" y="4603"/>
              <a:ext cx="57" cy="106"/>
            </a:xfrm>
            <a:custGeom>
              <a:avLst/>
              <a:gdLst>
                <a:gd name="T0" fmla="*/ 131 w 154"/>
                <a:gd name="T1" fmla="*/ 286 h 286"/>
                <a:gd name="T2" fmla="*/ 23 w 154"/>
                <a:gd name="T3" fmla="*/ 286 h 286"/>
                <a:gd name="T4" fmla="*/ 0 w 154"/>
                <a:gd name="T5" fmla="*/ 263 h 286"/>
                <a:gd name="T6" fmla="*/ 0 w 154"/>
                <a:gd name="T7" fmla="*/ 23 h 286"/>
                <a:gd name="T8" fmla="*/ 23 w 154"/>
                <a:gd name="T9" fmla="*/ 0 h 286"/>
                <a:gd name="T10" fmla="*/ 131 w 154"/>
                <a:gd name="T11" fmla="*/ 0 h 286"/>
                <a:gd name="T12" fmla="*/ 154 w 154"/>
                <a:gd name="T13" fmla="*/ 23 h 286"/>
                <a:gd name="T14" fmla="*/ 154 w 154"/>
                <a:gd name="T15" fmla="*/ 263 h 286"/>
                <a:gd name="T16" fmla="*/ 131 w 154"/>
                <a:gd name="T17" fmla="*/ 286 h 286"/>
                <a:gd name="T18" fmla="*/ 46 w 154"/>
                <a:gd name="T19" fmla="*/ 240 h 286"/>
                <a:gd name="T20" fmla="*/ 108 w 154"/>
                <a:gd name="T21" fmla="*/ 240 h 286"/>
                <a:gd name="T22" fmla="*/ 108 w 154"/>
                <a:gd name="T23" fmla="*/ 46 h 286"/>
                <a:gd name="T24" fmla="*/ 46 w 154"/>
                <a:gd name="T25" fmla="*/ 46 h 286"/>
                <a:gd name="T26" fmla="*/ 46 w 154"/>
                <a:gd name="T27" fmla="*/ 24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286">
                  <a:moveTo>
                    <a:pt x="131" y="286"/>
                  </a:moveTo>
                  <a:cubicBezTo>
                    <a:pt x="23" y="286"/>
                    <a:pt x="23" y="286"/>
                    <a:pt x="23" y="286"/>
                  </a:cubicBezTo>
                  <a:cubicBezTo>
                    <a:pt x="10" y="286"/>
                    <a:pt x="0" y="276"/>
                    <a:pt x="0" y="26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44" y="0"/>
                    <a:pt x="154" y="10"/>
                    <a:pt x="154" y="23"/>
                  </a:cubicBezTo>
                  <a:cubicBezTo>
                    <a:pt x="154" y="263"/>
                    <a:pt x="154" y="263"/>
                    <a:pt x="154" y="263"/>
                  </a:cubicBezTo>
                  <a:cubicBezTo>
                    <a:pt x="154" y="276"/>
                    <a:pt x="144" y="286"/>
                    <a:pt x="131" y="286"/>
                  </a:cubicBezTo>
                  <a:close/>
                  <a:moveTo>
                    <a:pt x="46" y="240"/>
                  </a:moveTo>
                  <a:cubicBezTo>
                    <a:pt x="108" y="240"/>
                    <a:pt x="108" y="240"/>
                    <a:pt x="108" y="240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46" y="46"/>
                    <a:pt x="46" y="46"/>
                    <a:pt x="46" y="46"/>
                  </a:cubicBezTo>
                  <a:lnTo>
                    <a:pt x="46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0" name="Freeform 121"/>
            <p:cNvSpPr>
              <a:spLocks noEditPoints="1"/>
            </p:cNvSpPr>
            <p:nvPr/>
          </p:nvSpPr>
          <p:spPr bwMode="auto">
            <a:xfrm>
              <a:off x="5692" y="4618"/>
              <a:ext cx="57" cy="91"/>
            </a:xfrm>
            <a:custGeom>
              <a:avLst/>
              <a:gdLst>
                <a:gd name="T0" fmla="*/ 131 w 154"/>
                <a:gd name="T1" fmla="*/ 246 h 246"/>
                <a:gd name="T2" fmla="*/ 23 w 154"/>
                <a:gd name="T3" fmla="*/ 246 h 246"/>
                <a:gd name="T4" fmla="*/ 0 w 154"/>
                <a:gd name="T5" fmla="*/ 223 h 246"/>
                <a:gd name="T6" fmla="*/ 0 w 154"/>
                <a:gd name="T7" fmla="*/ 23 h 246"/>
                <a:gd name="T8" fmla="*/ 23 w 154"/>
                <a:gd name="T9" fmla="*/ 0 h 246"/>
                <a:gd name="T10" fmla="*/ 131 w 154"/>
                <a:gd name="T11" fmla="*/ 0 h 246"/>
                <a:gd name="T12" fmla="*/ 154 w 154"/>
                <a:gd name="T13" fmla="*/ 23 h 246"/>
                <a:gd name="T14" fmla="*/ 154 w 154"/>
                <a:gd name="T15" fmla="*/ 223 h 246"/>
                <a:gd name="T16" fmla="*/ 131 w 154"/>
                <a:gd name="T17" fmla="*/ 246 h 246"/>
                <a:gd name="T18" fmla="*/ 46 w 154"/>
                <a:gd name="T19" fmla="*/ 200 h 246"/>
                <a:gd name="T20" fmla="*/ 108 w 154"/>
                <a:gd name="T21" fmla="*/ 200 h 246"/>
                <a:gd name="T22" fmla="*/ 108 w 154"/>
                <a:gd name="T23" fmla="*/ 46 h 246"/>
                <a:gd name="T24" fmla="*/ 46 w 154"/>
                <a:gd name="T25" fmla="*/ 46 h 246"/>
                <a:gd name="T26" fmla="*/ 46 w 154"/>
                <a:gd name="T27" fmla="*/ 20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246">
                  <a:moveTo>
                    <a:pt x="131" y="246"/>
                  </a:moveTo>
                  <a:cubicBezTo>
                    <a:pt x="23" y="246"/>
                    <a:pt x="23" y="246"/>
                    <a:pt x="23" y="246"/>
                  </a:cubicBezTo>
                  <a:cubicBezTo>
                    <a:pt x="10" y="246"/>
                    <a:pt x="0" y="236"/>
                    <a:pt x="0" y="2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44" y="0"/>
                    <a:pt x="154" y="10"/>
                    <a:pt x="154" y="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36"/>
                    <a:pt x="144" y="246"/>
                    <a:pt x="131" y="246"/>
                  </a:cubicBezTo>
                  <a:close/>
                  <a:moveTo>
                    <a:pt x="46" y="200"/>
                  </a:moveTo>
                  <a:cubicBezTo>
                    <a:pt x="108" y="200"/>
                    <a:pt x="108" y="200"/>
                    <a:pt x="108" y="200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46" y="46"/>
                    <a:pt x="46" y="46"/>
                    <a:pt x="46" y="46"/>
                  </a:cubicBezTo>
                  <a:lnTo>
                    <a:pt x="46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1" name="Freeform 122"/>
            <p:cNvSpPr/>
            <p:nvPr/>
          </p:nvSpPr>
          <p:spPr bwMode="auto">
            <a:xfrm>
              <a:off x="5318" y="4609"/>
              <a:ext cx="112" cy="22"/>
            </a:xfrm>
            <a:custGeom>
              <a:avLst/>
              <a:gdLst>
                <a:gd name="T0" fmla="*/ 282 w 304"/>
                <a:gd name="T1" fmla="*/ 61 h 61"/>
                <a:gd name="T2" fmla="*/ 281 w 304"/>
                <a:gd name="T3" fmla="*/ 61 h 61"/>
                <a:gd name="T4" fmla="*/ 20 w 304"/>
                <a:gd name="T5" fmla="*/ 42 h 61"/>
                <a:gd name="T6" fmla="*/ 1 w 304"/>
                <a:gd name="T7" fmla="*/ 20 h 61"/>
                <a:gd name="T8" fmla="*/ 23 w 304"/>
                <a:gd name="T9" fmla="*/ 1 h 61"/>
                <a:gd name="T10" fmla="*/ 284 w 304"/>
                <a:gd name="T11" fmla="*/ 19 h 61"/>
                <a:gd name="T12" fmla="*/ 303 w 304"/>
                <a:gd name="T13" fmla="*/ 42 h 61"/>
                <a:gd name="T14" fmla="*/ 282 w 304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61">
                  <a:moveTo>
                    <a:pt x="282" y="61"/>
                  </a:moveTo>
                  <a:cubicBezTo>
                    <a:pt x="282" y="61"/>
                    <a:pt x="282" y="61"/>
                    <a:pt x="281" y="6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9" y="41"/>
                    <a:pt x="0" y="31"/>
                    <a:pt x="1" y="20"/>
                  </a:cubicBezTo>
                  <a:cubicBezTo>
                    <a:pt x="2" y="9"/>
                    <a:pt x="12" y="0"/>
                    <a:pt x="23" y="1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5" y="20"/>
                    <a:pt x="304" y="30"/>
                    <a:pt x="303" y="42"/>
                  </a:cubicBezTo>
                  <a:cubicBezTo>
                    <a:pt x="302" y="52"/>
                    <a:pt x="293" y="61"/>
                    <a:pt x="282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2" name="Freeform 123"/>
            <p:cNvSpPr/>
            <p:nvPr/>
          </p:nvSpPr>
          <p:spPr bwMode="auto">
            <a:xfrm>
              <a:off x="5318" y="4641"/>
              <a:ext cx="96" cy="18"/>
            </a:xfrm>
            <a:custGeom>
              <a:avLst/>
              <a:gdLst>
                <a:gd name="T0" fmla="*/ 240 w 261"/>
                <a:gd name="T1" fmla="*/ 50 h 50"/>
                <a:gd name="T2" fmla="*/ 239 w 261"/>
                <a:gd name="T3" fmla="*/ 50 h 50"/>
                <a:gd name="T4" fmla="*/ 20 w 261"/>
                <a:gd name="T5" fmla="*/ 42 h 50"/>
                <a:gd name="T6" fmla="*/ 0 w 261"/>
                <a:gd name="T7" fmla="*/ 20 h 50"/>
                <a:gd name="T8" fmla="*/ 22 w 261"/>
                <a:gd name="T9" fmla="*/ 0 h 50"/>
                <a:gd name="T10" fmla="*/ 241 w 261"/>
                <a:gd name="T11" fmla="*/ 8 h 50"/>
                <a:gd name="T12" fmla="*/ 260 w 261"/>
                <a:gd name="T13" fmla="*/ 30 h 50"/>
                <a:gd name="T14" fmla="*/ 240 w 26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50">
                  <a:moveTo>
                    <a:pt x="240" y="50"/>
                  </a:moveTo>
                  <a:cubicBezTo>
                    <a:pt x="239" y="50"/>
                    <a:pt x="239" y="50"/>
                    <a:pt x="239" y="5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9" y="41"/>
                    <a:pt x="0" y="32"/>
                    <a:pt x="0" y="20"/>
                  </a:cubicBezTo>
                  <a:cubicBezTo>
                    <a:pt x="1" y="9"/>
                    <a:pt x="10" y="0"/>
                    <a:pt x="22" y="0"/>
                  </a:cubicBezTo>
                  <a:cubicBezTo>
                    <a:pt x="241" y="8"/>
                    <a:pt x="241" y="8"/>
                    <a:pt x="241" y="8"/>
                  </a:cubicBezTo>
                  <a:cubicBezTo>
                    <a:pt x="252" y="9"/>
                    <a:pt x="261" y="18"/>
                    <a:pt x="260" y="30"/>
                  </a:cubicBezTo>
                  <a:cubicBezTo>
                    <a:pt x="260" y="41"/>
                    <a:pt x="251" y="50"/>
                    <a:pt x="2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3" name="Freeform 124"/>
            <p:cNvSpPr/>
            <p:nvPr/>
          </p:nvSpPr>
          <p:spPr bwMode="auto">
            <a:xfrm>
              <a:off x="5318" y="4691"/>
              <a:ext cx="80" cy="17"/>
            </a:xfrm>
            <a:custGeom>
              <a:avLst/>
              <a:gdLst>
                <a:gd name="T0" fmla="*/ 21 w 215"/>
                <a:gd name="T1" fmla="*/ 45 h 45"/>
                <a:gd name="T2" fmla="*/ 0 w 215"/>
                <a:gd name="T3" fmla="*/ 25 h 45"/>
                <a:gd name="T4" fmla="*/ 20 w 215"/>
                <a:gd name="T5" fmla="*/ 4 h 45"/>
                <a:gd name="T6" fmla="*/ 194 w 215"/>
                <a:gd name="T7" fmla="*/ 0 h 45"/>
                <a:gd name="T8" fmla="*/ 194 w 215"/>
                <a:gd name="T9" fmla="*/ 0 h 45"/>
                <a:gd name="T10" fmla="*/ 215 w 215"/>
                <a:gd name="T11" fmla="*/ 20 h 45"/>
                <a:gd name="T12" fmla="*/ 194 w 215"/>
                <a:gd name="T13" fmla="*/ 41 h 45"/>
                <a:gd name="T14" fmla="*/ 21 w 21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45">
                  <a:moveTo>
                    <a:pt x="21" y="45"/>
                  </a:moveTo>
                  <a:cubicBezTo>
                    <a:pt x="10" y="45"/>
                    <a:pt x="0" y="36"/>
                    <a:pt x="0" y="25"/>
                  </a:cubicBezTo>
                  <a:cubicBezTo>
                    <a:pt x="0" y="13"/>
                    <a:pt x="9" y="4"/>
                    <a:pt x="20" y="4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5" y="0"/>
                    <a:pt x="214" y="9"/>
                    <a:pt x="215" y="20"/>
                  </a:cubicBezTo>
                  <a:cubicBezTo>
                    <a:pt x="215" y="32"/>
                    <a:pt x="206" y="41"/>
                    <a:pt x="194" y="41"/>
                  </a:cubicBezTo>
                  <a:cubicBezTo>
                    <a:pt x="21" y="45"/>
                    <a:pt x="21" y="45"/>
                    <a:pt x="21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4" name="Freeform 125"/>
            <p:cNvSpPr>
              <a:spLocks noEditPoints="1"/>
            </p:cNvSpPr>
            <p:nvPr/>
          </p:nvSpPr>
          <p:spPr bwMode="auto">
            <a:xfrm>
              <a:off x="5864" y="4590"/>
              <a:ext cx="87" cy="116"/>
            </a:xfrm>
            <a:custGeom>
              <a:avLst/>
              <a:gdLst>
                <a:gd name="T0" fmla="*/ 117 w 234"/>
                <a:gd name="T1" fmla="*/ 314 h 314"/>
                <a:gd name="T2" fmla="*/ 0 w 234"/>
                <a:gd name="T3" fmla="*/ 157 h 314"/>
                <a:gd name="T4" fmla="*/ 117 w 234"/>
                <a:gd name="T5" fmla="*/ 0 h 314"/>
                <a:gd name="T6" fmla="*/ 234 w 234"/>
                <a:gd name="T7" fmla="*/ 157 h 314"/>
                <a:gd name="T8" fmla="*/ 117 w 234"/>
                <a:gd name="T9" fmla="*/ 314 h 314"/>
                <a:gd name="T10" fmla="*/ 117 w 234"/>
                <a:gd name="T11" fmla="*/ 35 h 314"/>
                <a:gd name="T12" fmla="*/ 35 w 234"/>
                <a:gd name="T13" fmla="*/ 157 h 314"/>
                <a:gd name="T14" fmla="*/ 117 w 234"/>
                <a:gd name="T15" fmla="*/ 279 h 314"/>
                <a:gd name="T16" fmla="*/ 199 w 234"/>
                <a:gd name="T17" fmla="*/ 157 h 314"/>
                <a:gd name="T18" fmla="*/ 117 w 234"/>
                <a:gd name="T19" fmla="*/ 3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314">
                  <a:moveTo>
                    <a:pt x="117" y="314"/>
                  </a:moveTo>
                  <a:cubicBezTo>
                    <a:pt x="52" y="314"/>
                    <a:pt x="0" y="243"/>
                    <a:pt x="0" y="157"/>
                  </a:cubicBezTo>
                  <a:cubicBezTo>
                    <a:pt x="0" y="70"/>
                    <a:pt x="52" y="0"/>
                    <a:pt x="117" y="0"/>
                  </a:cubicBezTo>
                  <a:cubicBezTo>
                    <a:pt x="182" y="0"/>
                    <a:pt x="234" y="70"/>
                    <a:pt x="234" y="157"/>
                  </a:cubicBezTo>
                  <a:cubicBezTo>
                    <a:pt x="234" y="243"/>
                    <a:pt x="182" y="314"/>
                    <a:pt x="117" y="314"/>
                  </a:cubicBezTo>
                  <a:close/>
                  <a:moveTo>
                    <a:pt x="117" y="35"/>
                  </a:moveTo>
                  <a:cubicBezTo>
                    <a:pt x="72" y="35"/>
                    <a:pt x="35" y="90"/>
                    <a:pt x="35" y="157"/>
                  </a:cubicBezTo>
                  <a:cubicBezTo>
                    <a:pt x="35" y="224"/>
                    <a:pt x="72" y="279"/>
                    <a:pt x="117" y="279"/>
                  </a:cubicBezTo>
                  <a:cubicBezTo>
                    <a:pt x="162" y="279"/>
                    <a:pt x="199" y="224"/>
                    <a:pt x="199" y="157"/>
                  </a:cubicBezTo>
                  <a:cubicBezTo>
                    <a:pt x="199" y="90"/>
                    <a:pt x="162" y="35"/>
                    <a:pt x="117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5" name="Freeform 126"/>
            <p:cNvSpPr/>
            <p:nvPr/>
          </p:nvSpPr>
          <p:spPr bwMode="auto">
            <a:xfrm>
              <a:off x="5901" y="4597"/>
              <a:ext cx="49" cy="72"/>
            </a:xfrm>
            <a:custGeom>
              <a:avLst/>
              <a:gdLst>
                <a:gd name="T0" fmla="*/ 113 w 133"/>
                <a:gd name="T1" fmla="*/ 195 h 195"/>
                <a:gd name="T2" fmla="*/ 107 w 133"/>
                <a:gd name="T3" fmla="*/ 194 h 195"/>
                <a:gd name="T4" fmla="*/ 11 w 133"/>
                <a:gd name="T5" fmla="*/ 154 h 195"/>
                <a:gd name="T6" fmla="*/ 2 w 133"/>
                <a:gd name="T7" fmla="*/ 144 h 195"/>
                <a:gd name="T8" fmla="*/ 2 w 133"/>
                <a:gd name="T9" fmla="*/ 131 h 195"/>
                <a:gd name="T10" fmla="*/ 55 w 133"/>
                <a:gd name="T11" fmla="*/ 13 h 195"/>
                <a:gd name="T12" fmla="*/ 79 w 133"/>
                <a:gd name="T13" fmla="*/ 4 h 195"/>
                <a:gd name="T14" fmla="*/ 87 w 133"/>
                <a:gd name="T15" fmla="*/ 27 h 195"/>
                <a:gd name="T16" fmla="*/ 41 w 133"/>
                <a:gd name="T17" fmla="*/ 129 h 195"/>
                <a:gd name="T18" fmla="*/ 120 w 133"/>
                <a:gd name="T19" fmla="*/ 162 h 195"/>
                <a:gd name="T20" fmla="*/ 130 w 133"/>
                <a:gd name="T21" fmla="*/ 185 h 195"/>
                <a:gd name="T22" fmla="*/ 113 w 133"/>
                <a:gd name="T23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95">
                  <a:moveTo>
                    <a:pt x="113" y="195"/>
                  </a:moveTo>
                  <a:cubicBezTo>
                    <a:pt x="111" y="195"/>
                    <a:pt x="109" y="195"/>
                    <a:pt x="107" y="194"/>
                  </a:cubicBezTo>
                  <a:cubicBezTo>
                    <a:pt x="11" y="154"/>
                    <a:pt x="11" y="154"/>
                    <a:pt x="11" y="154"/>
                  </a:cubicBezTo>
                  <a:cubicBezTo>
                    <a:pt x="7" y="152"/>
                    <a:pt x="3" y="149"/>
                    <a:pt x="2" y="144"/>
                  </a:cubicBezTo>
                  <a:cubicBezTo>
                    <a:pt x="0" y="140"/>
                    <a:pt x="0" y="135"/>
                    <a:pt x="2" y="131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4"/>
                    <a:pt x="70" y="0"/>
                    <a:pt x="79" y="4"/>
                  </a:cubicBezTo>
                  <a:cubicBezTo>
                    <a:pt x="87" y="8"/>
                    <a:pt x="91" y="19"/>
                    <a:pt x="87" y="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120" y="162"/>
                    <a:pt x="120" y="162"/>
                    <a:pt x="120" y="162"/>
                  </a:cubicBezTo>
                  <a:cubicBezTo>
                    <a:pt x="129" y="165"/>
                    <a:pt x="133" y="176"/>
                    <a:pt x="130" y="185"/>
                  </a:cubicBezTo>
                  <a:cubicBezTo>
                    <a:pt x="127" y="191"/>
                    <a:pt x="120" y="195"/>
                    <a:pt x="113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46" name="Group 133"/>
          <p:cNvGrpSpPr>
            <a:grpSpLocks noChangeAspect="1"/>
          </p:cNvGrpSpPr>
          <p:nvPr/>
        </p:nvGrpSpPr>
        <p:grpSpPr bwMode="auto">
          <a:xfrm>
            <a:off x="5674459" y="5403677"/>
            <a:ext cx="281025" cy="183037"/>
            <a:chOff x="4009" y="2860"/>
            <a:chExt cx="2473" cy="1612"/>
          </a:xfrm>
          <a:solidFill>
            <a:schemeClr val="bg1"/>
          </a:solidFill>
        </p:grpSpPr>
        <p:sp>
          <p:nvSpPr>
            <p:cNvPr id="447" name="Freeform 134"/>
            <p:cNvSpPr/>
            <p:nvPr/>
          </p:nvSpPr>
          <p:spPr bwMode="auto">
            <a:xfrm>
              <a:off x="5793" y="3465"/>
              <a:ext cx="2" cy="11"/>
            </a:xfrm>
            <a:custGeom>
              <a:avLst/>
              <a:gdLst>
                <a:gd name="T0" fmla="*/ 0 w 1"/>
                <a:gd name="T1" fmla="*/ 0 h 6"/>
                <a:gd name="T2" fmla="*/ 1 w 1"/>
                <a:gd name="T3" fmla="*/ 6 h 6"/>
                <a:gd name="T4" fmla="*/ 1 w 1"/>
                <a:gd name="T5" fmla="*/ 0 h 6"/>
                <a:gd name="T6" fmla="*/ 0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cubicBezTo>
                    <a:pt x="0" y="2"/>
                    <a:pt x="1" y="4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8" name="Freeform 135"/>
            <p:cNvSpPr>
              <a:spLocks noEditPoints="1"/>
            </p:cNvSpPr>
            <p:nvPr/>
          </p:nvSpPr>
          <p:spPr bwMode="auto">
            <a:xfrm>
              <a:off x="4009" y="2860"/>
              <a:ext cx="2473" cy="1612"/>
            </a:xfrm>
            <a:custGeom>
              <a:avLst/>
              <a:gdLst>
                <a:gd name="T0" fmla="*/ 731 w 1400"/>
                <a:gd name="T1" fmla="*/ 18 h 911"/>
                <a:gd name="T2" fmla="*/ 0 w 1400"/>
                <a:gd name="T3" fmla="*/ 125 h 911"/>
                <a:gd name="T4" fmla="*/ 505 w 1400"/>
                <a:gd name="T5" fmla="*/ 911 h 911"/>
                <a:gd name="T6" fmla="*/ 1011 w 1400"/>
                <a:gd name="T7" fmla="*/ 755 h 911"/>
                <a:gd name="T8" fmla="*/ 1400 w 1400"/>
                <a:gd name="T9" fmla="*/ 99 h 911"/>
                <a:gd name="T10" fmla="*/ 172 w 1400"/>
                <a:gd name="T11" fmla="*/ 75 h 911"/>
                <a:gd name="T12" fmla="*/ 969 w 1400"/>
                <a:gd name="T13" fmla="*/ 125 h 911"/>
                <a:gd name="T14" fmla="*/ 968 w 1400"/>
                <a:gd name="T15" fmla="*/ 127 h 911"/>
                <a:gd name="T16" fmla="*/ 965 w 1400"/>
                <a:gd name="T17" fmla="*/ 130 h 911"/>
                <a:gd name="T18" fmla="*/ 916 w 1400"/>
                <a:gd name="T19" fmla="*/ 155 h 911"/>
                <a:gd name="T20" fmla="*/ 870 w 1400"/>
                <a:gd name="T21" fmla="*/ 167 h 911"/>
                <a:gd name="T22" fmla="*/ 172 w 1400"/>
                <a:gd name="T23" fmla="*/ 174 h 911"/>
                <a:gd name="T24" fmla="*/ 94 w 1400"/>
                <a:gd name="T25" fmla="*/ 154 h 911"/>
                <a:gd name="T26" fmla="*/ 69 w 1400"/>
                <a:gd name="T27" fmla="*/ 144 h 911"/>
                <a:gd name="T28" fmla="*/ 59 w 1400"/>
                <a:gd name="T29" fmla="*/ 139 h 911"/>
                <a:gd name="T30" fmla="*/ 53 w 1400"/>
                <a:gd name="T31" fmla="*/ 136 h 911"/>
                <a:gd name="T32" fmla="*/ 49 w 1400"/>
                <a:gd name="T33" fmla="*/ 134 h 911"/>
                <a:gd name="T34" fmla="*/ 46 w 1400"/>
                <a:gd name="T35" fmla="*/ 131 h 911"/>
                <a:gd name="T36" fmla="*/ 44 w 1400"/>
                <a:gd name="T37" fmla="*/ 129 h 911"/>
                <a:gd name="T38" fmla="*/ 969 w 1400"/>
                <a:gd name="T39" fmla="*/ 793 h 911"/>
                <a:gd name="T40" fmla="*/ 172 w 1400"/>
                <a:gd name="T41" fmla="*/ 843 h 911"/>
                <a:gd name="T42" fmla="*/ 158 w 1400"/>
                <a:gd name="T43" fmla="*/ 660 h 911"/>
                <a:gd name="T44" fmla="*/ 969 w 1400"/>
                <a:gd name="T45" fmla="*/ 623 h 911"/>
                <a:gd name="T46" fmla="*/ 838 w 1400"/>
                <a:gd name="T47" fmla="*/ 620 h 911"/>
                <a:gd name="T48" fmla="*/ 41 w 1400"/>
                <a:gd name="T49" fmla="*/ 571 h 911"/>
                <a:gd name="T50" fmla="*/ 505 w 1400"/>
                <a:gd name="T51" fmla="*/ 466 h 911"/>
                <a:gd name="T52" fmla="*/ 969 w 1400"/>
                <a:gd name="T53" fmla="*/ 571 h 911"/>
                <a:gd name="T54" fmla="*/ 505 w 1400"/>
                <a:gd name="T55" fmla="*/ 424 h 911"/>
                <a:gd name="T56" fmla="*/ 41 w 1400"/>
                <a:gd name="T57" fmla="*/ 177 h 911"/>
                <a:gd name="T58" fmla="*/ 46 w 1400"/>
                <a:gd name="T59" fmla="*/ 179 h 911"/>
                <a:gd name="T60" fmla="*/ 68 w 1400"/>
                <a:gd name="T61" fmla="*/ 189 h 911"/>
                <a:gd name="T62" fmla="*/ 113 w 1400"/>
                <a:gd name="T63" fmla="*/ 203 h 911"/>
                <a:gd name="T64" fmla="*/ 148 w 1400"/>
                <a:gd name="T65" fmla="*/ 212 h 911"/>
                <a:gd name="T66" fmla="*/ 505 w 1400"/>
                <a:gd name="T67" fmla="*/ 242 h 911"/>
                <a:gd name="T68" fmla="*/ 862 w 1400"/>
                <a:gd name="T69" fmla="*/ 212 h 911"/>
                <a:gd name="T70" fmla="*/ 941 w 1400"/>
                <a:gd name="T71" fmla="*/ 190 h 911"/>
                <a:gd name="T72" fmla="*/ 951 w 1400"/>
                <a:gd name="T73" fmla="*/ 185 h 911"/>
                <a:gd name="T74" fmla="*/ 967 w 1400"/>
                <a:gd name="T75" fmla="*/ 178 h 911"/>
                <a:gd name="T76" fmla="*/ 886 w 1400"/>
                <a:gd name="T77" fmla="*/ 43 h 911"/>
                <a:gd name="T78" fmla="*/ 1358 w 1400"/>
                <a:gd name="T79" fmla="*/ 99 h 911"/>
                <a:gd name="T80" fmla="*/ 1354 w 1400"/>
                <a:gd name="T81" fmla="*/ 103 h 911"/>
                <a:gd name="T82" fmla="*/ 1350 w 1400"/>
                <a:gd name="T83" fmla="*/ 105 h 911"/>
                <a:gd name="T84" fmla="*/ 1341 w 1400"/>
                <a:gd name="T85" fmla="*/ 110 h 911"/>
                <a:gd name="T86" fmla="*/ 1294 w 1400"/>
                <a:gd name="T87" fmla="*/ 126 h 911"/>
                <a:gd name="T88" fmla="*/ 1011 w 1400"/>
                <a:gd name="T89" fmla="*/ 156 h 911"/>
                <a:gd name="T90" fmla="*/ 1359 w 1400"/>
                <a:gd name="T91" fmla="*/ 655 h 911"/>
                <a:gd name="T92" fmla="*/ 1011 w 1400"/>
                <a:gd name="T93" fmla="*/ 571 h 911"/>
                <a:gd name="T94" fmla="*/ 1268 w 1400"/>
                <a:gd name="T95" fmla="*/ 546 h 911"/>
                <a:gd name="T96" fmla="*/ 1359 w 1400"/>
                <a:gd name="T97" fmla="*/ 469 h 911"/>
                <a:gd name="T98" fmla="*/ 1011 w 1400"/>
                <a:gd name="T99" fmla="*/ 384 h 911"/>
                <a:gd name="T100" fmla="*/ 1359 w 1400"/>
                <a:gd name="T101" fmla="*/ 469 h 911"/>
                <a:gd name="T102" fmla="*/ 1011 w 1400"/>
                <a:gd name="T103" fmla="*/ 342 h 911"/>
                <a:gd name="T104" fmla="*/ 1011 w 1400"/>
                <a:gd name="T105" fmla="*/ 342 h 911"/>
                <a:gd name="T106" fmla="*/ 1277 w 1400"/>
                <a:gd name="T107" fmla="*/ 173 h 911"/>
                <a:gd name="T108" fmla="*/ 1300 w 1400"/>
                <a:gd name="T109" fmla="*/ 168 h 911"/>
                <a:gd name="T110" fmla="*/ 1314 w 1400"/>
                <a:gd name="T111" fmla="*/ 164 h 911"/>
                <a:gd name="T112" fmla="*/ 1337 w 1400"/>
                <a:gd name="T113" fmla="*/ 157 h 911"/>
                <a:gd name="T114" fmla="*/ 1359 w 1400"/>
                <a:gd name="T115" fmla="*/ 284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0" h="911">
                  <a:moveTo>
                    <a:pt x="1268" y="23"/>
                  </a:moveTo>
                  <a:cubicBezTo>
                    <a:pt x="1193" y="8"/>
                    <a:pt x="1093" y="0"/>
                    <a:pt x="987" y="0"/>
                  </a:cubicBezTo>
                  <a:cubicBezTo>
                    <a:pt x="892" y="0"/>
                    <a:pt x="803" y="6"/>
                    <a:pt x="731" y="18"/>
                  </a:cubicBezTo>
                  <a:cubicBezTo>
                    <a:pt x="662" y="11"/>
                    <a:pt x="585" y="7"/>
                    <a:pt x="505" y="7"/>
                  </a:cubicBezTo>
                  <a:cubicBezTo>
                    <a:pt x="374" y="7"/>
                    <a:pt x="251" y="17"/>
                    <a:pt x="158" y="36"/>
                  </a:cubicBezTo>
                  <a:cubicBezTo>
                    <a:pt x="52" y="57"/>
                    <a:pt x="0" y="86"/>
                    <a:pt x="0" y="125"/>
                  </a:cubicBezTo>
                  <a:cubicBezTo>
                    <a:pt x="0" y="793"/>
                    <a:pt x="0" y="793"/>
                    <a:pt x="0" y="793"/>
                  </a:cubicBezTo>
                  <a:cubicBezTo>
                    <a:pt x="0" y="832"/>
                    <a:pt x="52" y="861"/>
                    <a:pt x="158" y="882"/>
                  </a:cubicBezTo>
                  <a:cubicBezTo>
                    <a:pt x="251" y="901"/>
                    <a:pt x="374" y="911"/>
                    <a:pt x="505" y="911"/>
                  </a:cubicBezTo>
                  <a:cubicBezTo>
                    <a:pt x="636" y="911"/>
                    <a:pt x="759" y="901"/>
                    <a:pt x="852" y="882"/>
                  </a:cubicBezTo>
                  <a:cubicBezTo>
                    <a:pt x="959" y="861"/>
                    <a:pt x="1011" y="832"/>
                    <a:pt x="1011" y="793"/>
                  </a:cubicBezTo>
                  <a:cubicBezTo>
                    <a:pt x="1011" y="755"/>
                    <a:pt x="1011" y="755"/>
                    <a:pt x="1011" y="755"/>
                  </a:cubicBezTo>
                  <a:cubicBezTo>
                    <a:pt x="1108" y="754"/>
                    <a:pt x="1199" y="745"/>
                    <a:pt x="1268" y="731"/>
                  </a:cubicBezTo>
                  <a:cubicBezTo>
                    <a:pt x="1358" y="713"/>
                    <a:pt x="1400" y="689"/>
                    <a:pt x="1400" y="656"/>
                  </a:cubicBezTo>
                  <a:cubicBezTo>
                    <a:pt x="1400" y="99"/>
                    <a:pt x="1400" y="99"/>
                    <a:pt x="1400" y="99"/>
                  </a:cubicBezTo>
                  <a:cubicBezTo>
                    <a:pt x="1400" y="65"/>
                    <a:pt x="1358" y="41"/>
                    <a:pt x="1268" y="23"/>
                  </a:cubicBezTo>
                  <a:moveTo>
                    <a:pt x="41" y="125"/>
                  </a:moveTo>
                  <a:cubicBezTo>
                    <a:pt x="43" y="118"/>
                    <a:pt x="70" y="95"/>
                    <a:pt x="172" y="75"/>
                  </a:cubicBezTo>
                  <a:cubicBezTo>
                    <a:pt x="262" y="58"/>
                    <a:pt x="380" y="48"/>
                    <a:pt x="505" y="48"/>
                  </a:cubicBezTo>
                  <a:cubicBezTo>
                    <a:pt x="630" y="48"/>
                    <a:pt x="748" y="58"/>
                    <a:pt x="838" y="75"/>
                  </a:cubicBezTo>
                  <a:cubicBezTo>
                    <a:pt x="941" y="95"/>
                    <a:pt x="968" y="118"/>
                    <a:pt x="969" y="125"/>
                  </a:cubicBezTo>
                  <a:cubicBezTo>
                    <a:pt x="969" y="125"/>
                    <a:pt x="969" y="125"/>
                    <a:pt x="969" y="125"/>
                  </a:cubicBezTo>
                  <a:cubicBezTo>
                    <a:pt x="969" y="126"/>
                    <a:pt x="969" y="126"/>
                    <a:pt x="969" y="126"/>
                  </a:cubicBezTo>
                  <a:cubicBezTo>
                    <a:pt x="968" y="127"/>
                    <a:pt x="968" y="127"/>
                    <a:pt x="968" y="127"/>
                  </a:cubicBezTo>
                  <a:cubicBezTo>
                    <a:pt x="968" y="127"/>
                    <a:pt x="968" y="128"/>
                    <a:pt x="967" y="128"/>
                  </a:cubicBezTo>
                  <a:cubicBezTo>
                    <a:pt x="966" y="129"/>
                    <a:pt x="966" y="129"/>
                    <a:pt x="966" y="129"/>
                  </a:cubicBezTo>
                  <a:cubicBezTo>
                    <a:pt x="965" y="130"/>
                    <a:pt x="965" y="130"/>
                    <a:pt x="965" y="130"/>
                  </a:cubicBezTo>
                  <a:cubicBezTo>
                    <a:pt x="963" y="133"/>
                    <a:pt x="958" y="136"/>
                    <a:pt x="951" y="140"/>
                  </a:cubicBezTo>
                  <a:cubicBezTo>
                    <a:pt x="948" y="141"/>
                    <a:pt x="945" y="143"/>
                    <a:pt x="941" y="145"/>
                  </a:cubicBezTo>
                  <a:cubicBezTo>
                    <a:pt x="935" y="148"/>
                    <a:pt x="926" y="151"/>
                    <a:pt x="916" y="155"/>
                  </a:cubicBezTo>
                  <a:cubicBezTo>
                    <a:pt x="914" y="155"/>
                    <a:pt x="913" y="156"/>
                    <a:pt x="911" y="156"/>
                  </a:cubicBezTo>
                  <a:cubicBezTo>
                    <a:pt x="901" y="159"/>
                    <a:pt x="889" y="163"/>
                    <a:pt x="876" y="166"/>
                  </a:cubicBezTo>
                  <a:cubicBezTo>
                    <a:pt x="874" y="166"/>
                    <a:pt x="872" y="167"/>
                    <a:pt x="870" y="167"/>
                  </a:cubicBezTo>
                  <a:cubicBezTo>
                    <a:pt x="860" y="170"/>
                    <a:pt x="850" y="172"/>
                    <a:pt x="838" y="174"/>
                  </a:cubicBezTo>
                  <a:cubicBezTo>
                    <a:pt x="748" y="192"/>
                    <a:pt x="630" y="201"/>
                    <a:pt x="505" y="201"/>
                  </a:cubicBezTo>
                  <a:cubicBezTo>
                    <a:pt x="380" y="201"/>
                    <a:pt x="262" y="192"/>
                    <a:pt x="172" y="174"/>
                  </a:cubicBezTo>
                  <a:cubicBezTo>
                    <a:pt x="151" y="170"/>
                    <a:pt x="134" y="166"/>
                    <a:pt x="119" y="162"/>
                  </a:cubicBezTo>
                  <a:cubicBezTo>
                    <a:pt x="116" y="161"/>
                    <a:pt x="114" y="161"/>
                    <a:pt x="112" y="160"/>
                  </a:cubicBezTo>
                  <a:cubicBezTo>
                    <a:pt x="105" y="158"/>
                    <a:pt x="99" y="156"/>
                    <a:pt x="94" y="154"/>
                  </a:cubicBezTo>
                  <a:cubicBezTo>
                    <a:pt x="91" y="153"/>
                    <a:pt x="89" y="153"/>
                    <a:pt x="87" y="152"/>
                  </a:cubicBezTo>
                  <a:cubicBezTo>
                    <a:pt x="85" y="151"/>
                    <a:pt x="83" y="150"/>
                    <a:pt x="81" y="150"/>
                  </a:cubicBezTo>
                  <a:cubicBezTo>
                    <a:pt x="76" y="148"/>
                    <a:pt x="72" y="146"/>
                    <a:pt x="69" y="144"/>
                  </a:cubicBezTo>
                  <a:cubicBezTo>
                    <a:pt x="67" y="144"/>
                    <a:pt x="66" y="143"/>
                    <a:pt x="64" y="142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2" y="141"/>
                    <a:pt x="60" y="140"/>
                    <a:pt x="59" y="139"/>
                  </a:cubicBezTo>
                  <a:cubicBezTo>
                    <a:pt x="58" y="139"/>
                    <a:pt x="57" y="139"/>
                    <a:pt x="56" y="138"/>
                  </a:cubicBezTo>
                  <a:cubicBezTo>
                    <a:pt x="55" y="137"/>
                    <a:pt x="54" y="137"/>
                    <a:pt x="53" y="136"/>
                  </a:cubicBezTo>
                  <a:cubicBezTo>
                    <a:pt x="53" y="136"/>
                    <a:pt x="53" y="136"/>
                    <a:pt x="53" y="136"/>
                  </a:cubicBezTo>
                  <a:cubicBezTo>
                    <a:pt x="52" y="136"/>
                    <a:pt x="51" y="135"/>
                    <a:pt x="51" y="135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0" y="135"/>
                    <a:pt x="50" y="134"/>
                    <a:pt x="49" y="134"/>
                  </a:cubicBezTo>
                  <a:cubicBezTo>
                    <a:pt x="49" y="134"/>
                    <a:pt x="49" y="134"/>
                    <a:pt x="49" y="134"/>
                  </a:cubicBezTo>
                  <a:cubicBezTo>
                    <a:pt x="49" y="133"/>
                    <a:pt x="48" y="133"/>
                    <a:pt x="47" y="132"/>
                  </a:cubicBezTo>
                  <a:cubicBezTo>
                    <a:pt x="47" y="132"/>
                    <a:pt x="47" y="132"/>
                    <a:pt x="46" y="131"/>
                  </a:cubicBezTo>
                  <a:cubicBezTo>
                    <a:pt x="46" y="131"/>
                    <a:pt x="46" y="131"/>
                    <a:pt x="46" y="131"/>
                  </a:cubicBezTo>
                  <a:cubicBezTo>
                    <a:pt x="45" y="130"/>
                    <a:pt x="44" y="130"/>
                    <a:pt x="44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2" y="127"/>
                    <a:pt x="41" y="126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moveTo>
                    <a:pt x="969" y="793"/>
                  </a:moveTo>
                  <a:cubicBezTo>
                    <a:pt x="968" y="800"/>
                    <a:pt x="941" y="823"/>
                    <a:pt x="838" y="843"/>
                  </a:cubicBezTo>
                  <a:cubicBezTo>
                    <a:pt x="748" y="860"/>
                    <a:pt x="630" y="870"/>
                    <a:pt x="505" y="870"/>
                  </a:cubicBezTo>
                  <a:cubicBezTo>
                    <a:pt x="380" y="870"/>
                    <a:pt x="262" y="860"/>
                    <a:pt x="172" y="843"/>
                  </a:cubicBezTo>
                  <a:cubicBezTo>
                    <a:pt x="69" y="823"/>
                    <a:pt x="42" y="800"/>
                    <a:pt x="41" y="793"/>
                  </a:cubicBezTo>
                  <a:cubicBezTo>
                    <a:pt x="41" y="623"/>
                    <a:pt x="41" y="623"/>
                    <a:pt x="41" y="623"/>
                  </a:cubicBezTo>
                  <a:cubicBezTo>
                    <a:pt x="67" y="637"/>
                    <a:pt x="106" y="649"/>
                    <a:pt x="158" y="660"/>
                  </a:cubicBezTo>
                  <a:cubicBezTo>
                    <a:pt x="251" y="678"/>
                    <a:pt x="374" y="688"/>
                    <a:pt x="505" y="688"/>
                  </a:cubicBezTo>
                  <a:cubicBezTo>
                    <a:pt x="636" y="688"/>
                    <a:pt x="759" y="678"/>
                    <a:pt x="852" y="660"/>
                  </a:cubicBezTo>
                  <a:cubicBezTo>
                    <a:pt x="904" y="649"/>
                    <a:pt x="943" y="637"/>
                    <a:pt x="969" y="623"/>
                  </a:cubicBezTo>
                  <a:cubicBezTo>
                    <a:pt x="969" y="793"/>
                    <a:pt x="969" y="793"/>
                    <a:pt x="969" y="793"/>
                  </a:cubicBezTo>
                  <a:moveTo>
                    <a:pt x="969" y="571"/>
                  </a:moveTo>
                  <a:cubicBezTo>
                    <a:pt x="968" y="577"/>
                    <a:pt x="941" y="600"/>
                    <a:pt x="838" y="620"/>
                  </a:cubicBezTo>
                  <a:cubicBezTo>
                    <a:pt x="748" y="637"/>
                    <a:pt x="630" y="647"/>
                    <a:pt x="505" y="647"/>
                  </a:cubicBezTo>
                  <a:cubicBezTo>
                    <a:pt x="380" y="647"/>
                    <a:pt x="262" y="637"/>
                    <a:pt x="172" y="620"/>
                  </a:cubicBezTo>
                  <a:cubicBezTo>
                    <a:pt x="69" y="600"/>
                    <a:pt x="42" y="577"/>
                    <a:pt x="41" y="571"/>
                  </a:cubicBezTo>
                  <a:cubicBezTo>
                    <a:pt x="41" y="400"/>
                    <a:pt x="41" y="400"/>
                    <a:pt x="41" y="400"/>
                  </a:cubicBezTo>
                  <a:cubicBezTo>
                    <a:pt x="67" y="414"/>
                    <a:pt x="106" y="426"/>
                    <a:pt x="158" y="437"/>
                  </a:cubicBezTo>
                  <a:cubicBezTo>
                    <a:pt x="251" y="455"/>
                    <a:pt x="374" y="466"/>
                    <a:pt x="505" y="466"/>
                  </a:cubicBezTo>
                  <a:cubicBezTo>
                    <a:pt x="636" y="466"/>
                    <a:pt x="759" y="455"/>
                    <a:pt x="852" y="437"/>
                  </a:cubicBezTo>
                  <a:cubicBezTo>
                    <a:pt x="904" y="426"/>
                    <a:pt x="943" y="414"/>
                    <a:pt x="969" y="400"/>
                  </a:cubicBezTo>
                  <a:cubicBezTo>
                    <a:pt x="969" y="571"/>
                    <a:pt x="969" y="571"/>
                    <a:pt x="969" y="571"/>
                  </a:cubicBezTo>
                  <a:moveTo>
                    <a:pt x="969" y="348"/>
                  </a:moveTo>
                  <a:cubicBezTo>
                    <a:pt x="968" y="354"/>
                    <a:pt x="941" y="378"/>
                    <a:pt x="838" y="398"/>
                  </a:cubicBezTo>
                  <a:cubicBezTo>
                    <a:pt x="748" y="415"/>
                    <a:pt x="630" y="424"/>
                    <a:pt x="505" y="424"/>
                  </a:cubicBezTo>
                  <a:cubicBezTo>
                    <a:pt x="380" y="424"/>
                    <a:pt x="262" y="415"/>
                    <a:pt x="172" y="398"/>
                  </a:cubicBezTo>
                  <a:cubicBezTo>
                    <a:pt x="69" y="378"/>
                    <a:pt x="42" y="354"/>
                    <a:pt x="41" y="348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3" y="178"/>
                    <a:pt x="44" y="179"/>
                    <a:pt x="46" y="179"/>
                  </a:cubicBezTo>
                  <a:cubicBezTo>
                    <a:pt x="50" y="181"/>
                    <a:pt x="54" y="183"/>
                    <a:pt x="59" y="185"/>
                  </a:cubicBezTo>
                  <a:cubicBezTo>
                    <a:pt x="60" y="186"/>
                    <a:pt x="62" y="186"/>
                    <a:pt x="63" y="187"/>
                  </a:cubicBezTo>
                  <a:cubicBezTo>
                    <a:pt x="65" y="188"/>
                    <a:pt x="66" y="188"/>
                    <a:pt x="68" y="189"/>
                  </a:cubicBezTo>
                  <a:cubicBezTo>
                    <a:pt x="68" y="189"/>
                    <a:pt x="69" y="189"/>
                    <a:pt x="69" y="190"/>
                  </a:cubicBezTo>
                  <a:cubicBezTo>
                    <a:pt x="72" y="190"/>
                    <a:pt x="74" y="191"/>
                    <a:pt x="76" y="192"/>
                  </a:cubicBezTo>
                  <a:cubicBezTo>
                    <a:pt x="87" y="196"/>
                    <a:pt x="100" y="200"/>
                    <a:pt x="113" y="203"/>
                  </a:cubicBezTo>
                  <a:cubicBezTo>
                    <a:pt x="116" y="204"/>
                    <a:pt x="119" y="205"/>
                    <a:pt x="122" y="205"/>
                  </a:cubicBezTo>
                  <a:cubicBezTo>
                    <a:pt x="126" y="206"/>
                    <a:pt x="130" y="207"/>
                    <a:pt x="134" y="208"/>
                  </a:cubicBezTo>
                  <a:cubicBezTo>
                    <a:pt x="139" y="209"/>
                    <a:pt x="144" y="211"/>
                    <a:pt x="148" y="212"/>
                  </a:cubicBezTo>
                  <a:cubicBezTo>
                    <a:pt x="149" y="212"/>
                    <a:pt x="149" y="212"/>
                    <a:pt x="149" y="212"/>
                  </a:cubicBezTo>
                  <a:cubicBezTo>
                    <a:pt x="152" y="212"/>
                    <a:pt x="155" y="213"/>
                    <a:pt x="158" y="214"/>
                  </a:cubicBezTo>
                  <a:cubicBezTo>
                    <a:pt x="251" y="232"/>
                    <a:pt x="374" y="242"/>
                    <a:pt x="505" y="242"/>
                  </a:cubicBezTo>
                  <a:cubicBezTo>
                    <a:pt x="636" y="242"/>
                    <a:pt x="759" y="232"/>
                    <a:pt x="852" y="214"/>
                  </a:cubicBezTo>
                  <a:cubicBezTo>
                    <a:pt x="855" y="213"/>
                    <a:pt x="858" y="212"/>
                    <a:pt x="862" y="212"/>
                  </a:cubicBezTo>
                  <a:cubicBezTo>
                    <a:pt x="862" y="212"/>
                    <a:pt x="862" y="212"/>
                    <a:pt x="862" y="212"/>
                  </a:cubicBezTo>
                  <a:cubicBezTo>
                    <a:pt x="874" y="209"/>
                    <a:pt x="886" y="206"/>
                    <a:pt x="897" y="203"/>
                  </a:cubicBezTo>
                  <a:cubicBezTo>
                    <a:pt x="911" y="200"/>
                    <a:pt x="923" y="196"/>
                    <a:pt x="934" y="192"/>
                  </a:cubicBezTo>
                  <a:cubicBezTo>
                    <a:pt x="937" y="191"/>
                    <a:pt x="939" y="190"/>
                    <a:pt x="941" y="190"/>
                  </a:cubicBezTo>
                  <a:cubicBezTo>
                    <a:pt x="941" y="189"/>
                    <a:pt x="942" y="189"/>
                    <a:pt x="943" y="189"/>
                  </a:cubicBezTo>
                  <a:cubicBezTo>
                    <a:pt x="944" y="188"/>
                    <a:pt x="946" y="188"/>
                    <a:pt x="947" y="187"/>
                  </a:cubicBezTo>
                  <a:cubicBezTo>
                    <a:pt x="949" y="186"/>
                    <a:pt x="950" y="186"/>
                    <a:pt x="951" y="185"/>
                  </a:cubicBezTo>
                  <a:cubicBezTo>
                    <a:pt x="956" y="183"/>
                    <a:pt x="960" y="182"/>
                    <a:pt x="964" y="180"/>
                  </a:cubicBezTo>
                  <a:cubicBezTo>
                    <a:pt x="964" y="179"/>
                    <a:pt x="965" y="179"/>
                    <a:pt x="965" y="179"/>
                  </a:cubicBezTo>
                  <a:cubicBezTo>
                    <a:pt x="966" y="178"/>
                    <a:pt x="966" y="178"/>
                    <a:pt x="967" y="178"/>
                  </a:cubicBezTo>
                  <a:cubicBezTo>
                    <a:pt x="968" y="178"/>
                    <a:pt x="969" y="177"/>
                    <a:pt x="969" y="177"/>
                  </a:cubicBezTo>
                  <a:cubicBezTo>
                    <a:pt x="969" y="348"/>
                    <a:pt x="969" y="348"/>
                    <a:pt x="969" y="348"/>
                  </a:cubicBezTo>
                  <a:moveTo>
                    <a:pt x="886" y="43"/>
                  </a:moveTo>
                  <a:cubicBezTo>
                    <a:pt x="919" y="42"/>
                    <a:pt x="952" y="41"/>
                    <a:pt x="987" y="41"/>
                  </a:cubicBezTo>
                  <a:cubicBezTo>
                    <a:pt x="1084" y="41"/>
                    <a:pt x="1177" y="48"/>
                    <a:pt x="1249" y="61"/>
                  </a:cubicBezTo>
                  <a:cubicBezTo>
                    <a:pt x="1326" y="75"/>
                    <a:pt x="1353" y="92"/>
                    <a:pt x="1358" y="99"/>
                  </a:cubicBezTo>
                  <a:cubicBezTo>
                    <a:pt x="1358" y="99"/>
                    <a:pt x="1357" y="100"/>
                    <a:pt x="1357" y="100"/>
                  </a:cubicBezTo>
                  <a:cubicBezTo>
                    <a:pt x="1356" y="101"/>
                    <a:pt x="1356" y="101"/>
                    <a:pt x="1356" y="101"/>
                  </a:cubicBezTo>
                  <a:cubicBezTo>
                    <a:pt x="1355" y="101"/>
                    <a:pt x="1355" y="102"/>
                    <a:pt x="1354" y="103"/>
                  </a:cubicBezTo>
                  <a:cubicBezTo>
                    <a:pt x="1354" y="103"/>
                    <a:pt x="1353" y="103"/>
                    <a:pt x="1353" y="104"/>
                  </a:cubicBezTo>
                  <a:cubicBezTo>
                    <a:pt x="1352" y="104"/>
                    <a:pt x="1352" y="104"/>
                    <a:pt x="1351" y="104"/>
                  </a:cubicBezTo>
                  <a:cubicBezTo>
                    <a:pt x="1351" y="105"/>
                    <a:pt x="1350" y="105"/>
                    <a:pt x="1350" y="105"/>
                  </a:cubicBezTo>
                  <a:cubicBezTo>
                    <a:pt x="1349" y="106"/>
                    <a:pt x="1348" y="106"/>
                    <a:pt x="1348" y="107"/>
                  </a:cubicBezTo>
                  <a:cubicBezTo>
                    <a:pt x="1347" y="107"/>
                    <a:pt x="1346" y="108"/>
                    <a:pt x="1345" y="108"/>
                  </a:cubicBezTo>
                  <a:cubicBezTo>
                    <a:pt x="1344" y="109"/>
                    <a:pt x="1343" y="109"/>
                    <a:pt x="1341" y="110"/>
                  </a:cubicBezTo>
                  <a:cubicBezTo>
                    <a:pt x="1334" y="113"/>
                    <a:pt x="1324" y="117"/>
                    <a:pt x="1312" y="121"/>
                  </a:cubicBezTo>
                  <a:cubicBezTo>
                    <a:pt x="1309" y="122"/>
                    <a:pt x="1307" y="123"/>
                    <a:pt x="1305" y="123"/>
                  </a:cubicBezTo>
                  <a:cubicBezTo>
                    <a:pt x="1301" y="124"/>
                    <a:pt x="1298" y="125"/>
                    <a:pt x="1294" y="126"/>
                  </a:cubicBezTo>
                  <a:cubicBezTo>
                    <a:pt x="1293" y="127"/>
                    <a:pt x="1292" y="127"/>
                    <a:pt x="1291" y="127"/>
                  </a:cubicBezTo>
                  <a:cubicBezTo>
                    <a:pt x="1279" y="130"/>
                    <a:pt x="1265" y="133"/>
                    <a:pt x="1249" y="136"/>
                  </a:cubicBezTo>
                  <a:cubicBezTo>
                    <a:pt x="1183" y="148"/>
                    <a:pt x="1099" y="155"/>
                    <a:pt x="1011" y="156"/>
                  </a:cubicBezTo>
                  <a:cubicBezTo>
                    <a:pt x="1011" y="125"/>
                    <a:pt x="1011" y="125"/>
                    <a:pt x="1011" y="125"/>
                  </a:cubicBezTo>
                  <a:cubicBezTo>
                    <a:pt x="1011" y="91"/>
                    <a:pt x="970" y="64"/>
                    <a:pt x="886" y="43"/>
                  </a:cubicBezTo>
                  <a:moveTo>
                    <a:pt x="1359" y="655"/>
                  </a:moveTo>
                  <a:cubicBezTo>
                    <a:pt x="1355" y="661"/>
                    <a:pt x="1330" y="678"/>
                    <a:pt x="1249" y="693"/>
                  </a:cubicBezTo>
                  <a:cubicBezTo>
                    <a:pt x="1183" y="705"/>
                    <a:pt x="1099" y="712"/>
                    <a:pt x="1011" y="713"/>
                  </a:cubicBezTo>
                  <a:cubicBezTo>
                    <a:pt x="1011" y="571"/>
                    <a:pt x="1011" y="571"/>
                    <a:pt x="1011" y="571"/>
                  </a:cubicBezTo>
                  <a:cubicBezTo>
                    <a:pt x="1011" y="570"/>
                    <a:pt x="1011" y="570"/>
                    <a:pt x="1011" y="569"/>
                  </a:cubicBezTo>
                  <a:cubicBezTo>
                    <a:pt x="1011" y="569"/>
                    <a:pt x="1011" y="569"/>
                    <a:pt x="1011" y="569"/>
                  </a:cubicBezTo>
                  <a:cubicBezTo>
                    <a:pt x="1108" y="568"/>
                    <a:pt x="1199" y="560"/>
                    <a:pt x="1268" y="546"/>
                  </a:cubicBezTo>
                  <a:cubicBezTo>
                    <a:pt x="1307" y="538"/>
                    <a:pt x="1337" y="529"/>
                    <a:pt x="1359" y="519"/>
                  </a:cubicBezTo>
                  <a:cubicBezTo>
                    <a:pt x="1359" y="655"/>
                    <a:pt x="1359" y="655"/>
                    <a:pt x="1359" y="655"/>
                  </a:cubicBezTo>
                  <a:moveTo>
                    <a:pt x="1359" y="469"/>
                  </a:moveTo>
                  <a:cubicBezTo>
                    <a:pt x="1355" y="475"/>
                    <a:pt x="1330" y="493"/>
                    <a:pt x="1249" y="508"/>
                  </a:cubicBezTo>
                  <a:cubicBezTo>
                    <a:pt x="1183" y="520"/>
                    <a:pt x="1099" y="527"/>
                    <a:pt x="1011" y="528"/>
                  </a:cubicBezTo>
                  <a:cubicBezTo>
                    <a:pt x="1011" y="384"/>
                    <a:pt x="1011" y="384"/>
                    <a:pt x="1011" y="384"/>
                  </a:cubicBezTo>
                  <a:cubicBezTo>
                    <a:pt x="1108" y="383"/>
                    <a:pt x="1199" y="374"/>
                    <a:pt x="1268" y="361"/>
                  </a:cubicBezTo>
                  <a:cubicBezTo>
                    <a:pt x="1307" y="353"/>
                    <a:pt x="1337" y="344"/>
                    <a:pt x="1359" y="333"/>
                  </a:cubicBezTo>
                  <a:cubicBezTo>
                    <a:pt x="1359" y="469"/>
                    <a:pt x="1359" y="469"/>
                    <a:pt x="1359" y="469"/>
                  </a:cubicBezTo>
                  <a:moveTo>
                    <a:pt x="1359" y="284"/>
                  </a:moveTo>
                  <a:cubicBezTo>
                    <a:pt x="1355" y="290"/>
                    <a:pt x="1330" y="307"/>
                    <a:pt x="1249" y="322"/>
                  </a:cubicBezTo>
                  <a:cubicBezTo>
                    <a:pt x="1183" y="334"/>
                    <a:pt x="1099" y="341"/>
                    <a:pt x="1011" y="342"/>
                  </a:cubicBezTo>
                  <a:cubicBezTo>
                    <a:pt x="1011" y="348"/>
                    <a:pt x="1011" y="348"/>
                    <a:pt x="1011" y="348"/>
                  </a:cubicBezTo>
                  <a:cubicBezTo>
                    <a:pt x="1011" y="346"/>
                    <a:pt x="1010" y="344"/>
                    <a:pt x="1010" y="342"/>
                  </a:cubicBezTo>
                  <a:cubicBezTo>
                    <a:pt x="1011" y="342"/>
                    <a:pt x="1011" y="342"/>
                    <a:pt x="1011" y="342"/>
                  </a:cubicBezTo>
                  <a:cubicBezTo>
                    <a:pt x="1011" y="198"/>
                    <a:pt x="1011" y="198"/>
                    <a:pt x="1011" y="198"/>
                  </a:cubicBezTo>
                  <a:cubicBezTo>
                    <a:pt x="1108" y="197"/>
                    <a:pt x="1199" y="189"/>
                    <a:pt x="1268" y="175"/>
                  </a:cubicBezTo>
                  <a:cubicBezTo>
                    <a:pt x="1271" y="174"/>
                    <a:pt x="1274" y="173"/>
                    <a:pt x="1277" y="173"/>
                  </a:cubicBezTo>
                  <a:cubicBezTo>
                    <a:pt x="1279" y="172"/>
                    <a:pt x="1282" y="172"/>
                    <a:pt x="1285" y="171"/>
                  </a:cubicBezTo>
                  <a:cubicBezTo>
                    <a:pt x="1287" y="171"/>
                    <a:pt x="1290" y="170"/>
                    <a:pt x="1292" y="169"/>
                  </a:cubicBezTo>
                  <a:cubicBezTo>
                    <a:pt x="1295" y="169"/>
                    <a:pt x="1297" y="168"/>
                    <a:pt x="1300" y="168"/>
                  </a:cubicBezTo>
                  <a:cubicBezTo>
                    <a:pt x="1302" y="167"/>
                    <a:pt x="1304" y="167"/>
                    <a:pt x="1306" y="166"/>
                  </a:cubicBezTo>
                  <a:cubicBezTo>
                    <a:pt x="1307" y="166"/>
                    <a:pt x="1308" y="166"/>
                    <a:pt x="1309" y="165"/>
                  </a:cubicBezTo>
                  <a:cubicBezTo>
                    <a:pt x="1311" y="165"/>
                    <a:pt x="1313" y="164"/>
                    <a:pt x="1314" y="164"/>
                  </a:cubicBezTo>
                  <a:cubicBezTo>
                    <a:pt x="1317" y="163"/>
                    <a:pt x="1319" y="162"/>
                    <a:pt x="1321" y="162"/>
                  </a:cubicBezTo>
                  <a:cubicBezTo>
                    <a:pt x="1323" y="161"/>
                    <a:pt x="1325" y="161"/>
                    <a:pt x="1327" y="160"/>
                  </a:cubicBezTo>
                  <a:cubicBezTo>
                    <a:pt x="1330" y="159"/>
                    <a:pt x="1334" y="158"/>
                    <a:pt x="1337" y="157"/>
                  </a:cubicBezTo>
                  <a:cubicBezTo>
                    <a:pt x="1338" y="156"/>
                    <a:pt x="1339" y="156"/>
                    <a:pt x="1341" y="155"/>
                  </a:cubicBezTo>
                  <a:cubicBezTo>
                    <a:pt x="1347" y="153"/>
                    <a:pt x="1353" y="150"/>
                    <a:pt x="1359" y="147"/>
                  </a:cubicBezTo>
                  <a:cubicBezTo>
                    <a:pt x="1359" y="284"/>
                    <a:pt x="1359" y="284"/>
                    <a:pt x="1359" y="2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49" name="Freeform 136"/>
            <p:cNvSpPr/>
            <p:nvPr/>
          </p:nvSpPr>
          <p:spPr bwMode="auto">
            <a:xfrm>
              <a:off x="4081" y="2945"/>
              <a:ext cx="1640" cy="271"/>
            </a:xfrm>
            <a:custGeom>
              <a:avLst/>
              <a:gdLst>
                <a:gd name="T0" fmla="*/ 464 w 928"/>
                <a:gd name="T1" fmla="*/ 0 h 153"/>
                <a:gd name="T2" fmla="*/ 131 w 928"/>
                <a:gd name="T3" fmla="*/ 27 h 153"/>
                <a:gd name="T4" fmla="*/ 0 w 928"/>
                <a:gd name="T5" fmla="*/ 77 h 153"/>
                <a:gd name="T6" fmla="*/ 0 w 928"/>
                <a:gd name="T7" fmla="*/ 77 h 153"/>
                <a:gd name="T8" fmla="*/ 3 w 928"/>
                <a:gd name="T9" fmla="*/ 81 h 153"/>
                <a:gd name="T10" fmla="*/ 3 w 928"/>
                <a:gd name="T11" fmla="*/ 81 h 153"/>
                <a:gd name="T12" fmla="*/ 5 w 928"/>
                <a:gd name="T13" fmla="*/ 83 h 153"/>
                <a:gd name="T14" fmla="*/ 5 w 928"/>
                <a:gd name="T15" fmla="*/ 83 h 153"/>
                <a:gd name="T16" fmla="*/ 6 w 928"/>
                <a:gd name="T17" fmla="*/ 84 h 153"/>
                <a:gd name="T18" fmla="*/ 8 w 928"/>
                <a:gd name="T19" fmla="*/ 86 h 153"/>
                <a:gd name="T20" fmla="*/ 8 w 928"/>
                <a:gd name="T21" fmla="*/ 86 h 153"/>
                <a:gd name="T22" fmla="*/ 10 w 928"/>
                <a:gd name="T23" fmla="*/ 87 h 153"/>
                <a:gd name="T24" fmla="*/ 10 w 928"/>
                <a:gd name="T25" fmla="*/ 87 h 153"/>
                <a:gd name="T26" fmla="*/ 12 w 928"/>
                <a:gd name="T27" fmla="*/ 88 h 153"/>
                <a:gd name="T28" fmla="*/ 12 w 928"/>
                <a:gd name="T29" fmla="*/ 88 h 153"/>
                <a:gd name="T30" fmla="*/ 15 w 928"/>
                <a:gd name="T31" fmla="*/ 90 h 153"/>
                <a:gd name="T32" fmla="*/ 18 w 928"/>
                <a:gd name="T33" fmla="*/ 91 h 153"/>
                <a:gd name="T34" fmla="*/ 23 w 928"/>
                <a:gd name="T35" fmla="*/ 94 h 153"/>
                <a:gd name="T36" fmla="*/ 23 w 928"/>
                <a:gd name="T37" fmla="*/ 94 h 153"/>
                <a:gd name="T38" fmla="*/ 28 w 928"/>
                <a:gd name="T39" fmla="*/ 96 h 153"/>
                <a:gd name="T40" fmla="*/ 40 w 928"/>
                <a:gd name="T41" fmla="*/ 102 h 153"/>
                <a:gd name="T42" fmla="*/ 46 w 928"/>
                <a:gd name="T43" fmla="*/ 104 h 153"/>
                <a:gd name="T44" fmla="*/ 53 w 928"/>
                <a:gd name="T45" fmla="*/ 106 h 153"/>
                <a:gd name="T46" fmla="*/ 71 w 928"/>
                <a:gd name="T47" fmla="*/ 112 h 153"/>
                <a:gd name="T48" fmla="*/ 78 w 928"/>
                <a:gd name="T49" fmla="*/ 114 h 153"/>
                <a:gd name="T50" fmla="*/ 131 w 928"/>
                <a:gd name="T51" fmla="*/ 126 h 153"/>
                <a:gd name="T52" fmla="*/ 464 w 928"/>
                <a:gd name="T53" fmla="*/ 153 h 153"/>
                <a:gd name="T54" fmla="*/ 797 w 928"/>
                <a:gd name="T55" fmla="*/ 126 h 153"/>
                <a:gd name="T56" fmla="*/ 829 w 928"/>
                <a:gd name="T57" fmla="*/ 119 h 153"/>
                <a:gd name="T58" fmla="*/ 835 w 928"/>
                <a:gd name="T59" fmla="*/ 118 h 153"/>
                <a:gd name="T60" fmla="*/ 870 w 928"/>
                <a:gd name="T61" fmla="*/ 108 h 153"/>
                <a:gd name="T62" fmla="*/ 875 w 928"/>
                <a:gd name="T63" fmla="*/ 107 h 153"/>
                <a:gd name="T64" fmla="*/ 900 w 928"/>
                <a:gd name="T65" fmla="*/ 97 h 153"/>
                <a:gd name="T66" fmla="*/ 910 w 928"/>
                <a:gd name="T67" fmla="*/ 92 h 153"/>
                <a:gd name="T68" fmla="*/ 924 w 928"/>
                <a:gd name="T69" fmla="*/ 82 h 153"/>
                <a:gd name="T70" fmla="*/ 925 w 928"/>
                <a:gd name="T71" fmla="*/ 81 h 153"/>
                <a:gd name="T72" fmla="*/ 926 w 928"/>
                <a:gd name="T73" fmla="*/ 80 h 153"/>
                <a:gd name="T74" fmla="*/ 927 w 928"/>
                <a:gd name="T75" fmla="*/ 79 h 153"/>
                <a:gd name="T76" fmla="*/ 928 w 928"/>
                <a:gd name="T77" fmla="*/ 78 h 153"/>
                <a:gd name="T78" fmla="*/ 928 w 928"/>
                <a:gd name="T79" fmla="*/ 77 h 153"/>
                <a:gd name="T80" fmla="*/ 928 w 928"/>
                <a:gd name="T81" fmla="*/ 77 h 153"/>
                <a:gd name="T82" fmla="*/ 797 w 928"/>
                <a:gd name="T83" fmla="*/ 27 h 153"/>
                <a:gd name="T84" fmla="*/ 464 w 928"/>
                <a:gd name="T8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8" h="153">
                  <a:moveTo>
                    <a:pt x="464" y="0"/>
                  </a:moveTo>
                  <a:cubicBezTo>
                    <a:pt x="339" y="0"/>
                    <a:pt x="221" y="10"/>
                    <a:pt x="131" y="27"/>
                  </a:cubicBezTo>
                  <a:cubicBezTo>
                    <a:pt x="29" y="47"/>
                    <a:pt x="2" y="70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2"/>
                    <a:pt x="4" y="82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5"/>
                    <a:pt x="8" y="85"/>
                    <a:pt x="8" y="86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9" y="86"/>
                    <a:pt x="9" y="87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0" y="87"/>
                    <a:pt x="11" y="88"/>
                    <a:pt x="12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3" y="89"/>
                    <a:pt x="14" y="89"/>
                    <a:pt x="15" y="90"/>
                  </a:cubicBezTo>
                  <a:cubicBezTo>
                    <a:pt x="16" y="91"/>
                    <a:pt x="17" y="91"/>
                    <a:pt x="18" y="91"/>
                  </a:cubicBezTo>
                  <a:cubicBezTo>
                    <a:pt x="19" y="92"/>
                    <a:pt x="21" y="93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5" y="95"/>
                    <a:pt x="26" y="96"/>
                    <a:pt x="28" y="96"/>
                  </a:cubicBezTo>
                  <a:cubicBezTo>
                    <a:pt x="31" y="98"/>
                    <a:pt x="35" y="100"/>
                    <a:pt x="40" y="102"/>
                  </a:cubicBezTo>
                  <a:cubicBezTo>
                    <a:pt x="42" y="102"/>
                    <a:pt x="44" y="103"/>
                    <a:pt x="46" y="104"/>
                  </a:cubicBezTo>
                  <a:cubicBezTo>
                    <a:pt x="48" y="105"/>
                    <a:pt x="50" y="105"/>
                    <a:pt x="53" y="106"/>
                  </a:cubicBezTo>
                  <a:cubicBezTo>
                    <a:pt x="58" y="108"/>
                    <a:pt x="64" y="110"/>
                    <a:pt x="71" y="112"/>
                  </a:cubicBezTo>
                  <a:cubicBezTo>
                    <a:pt x="73" y="113"/>
                    <a:pt x="75" y="113"/>
                    <a:pt x="78" y="114"/>
                  </a:cubicBezTo>
                  <a:cubicBezTo>
                    <a:pt x="93" y="118"/>
                    <a:pt x="110" y="122"/>
                    <a:pt x="131" y="126"/>
                  </a:cubicBezTo>
                  <a:cubicBezTo>
                    <a:pt x="221" y="144"/>
                    <a:pt x="339" y="153"/>
                    <a:pt x="464" y="153"/>
                  </a:cubicBezTo>
                  <a:cubicBezTo>
                    <a:pt x="589" y="153"/>
                    <a:pt x="707" y="144"/>
                    <a:pt x="797" y="126"/>
                  </a:cubicBezTo>
                  <a:cubicBezTo>
                    <a:pt x="809" y="124"/>
                    <a:pt x="819" y="122"/>
                    <a:pt x="829" y="119"/>
                  </a:cubicBezTo>
                  <a:cubicBezTo>
                    <a:pt x="831" y="119"/>
                    <a:pt x="833" y="118"/>
                    <a:pt x="835" y="118"/>
                  </a:cubicBezTo>
                  <a:cubicBezTo>
                    <a:pt x="848" y="115"/>
                    <a:pt x="860" y="111"/>
                    <a:pt x="870" y="108"/>
                  </a:cubicBezTo>
                  <a:cubicBezTo>
                    <a:pt x="872" y="108"/>
                    <a:pt x="873" y="107"/>
                    <a:pt x="875" y="107"/>
                  </a:cubicBezTo>
                  <a:cubicBezTo>
                    <a:pt x="885" y="103"/>
                    <a:pt x="894" y="100"/>
                    <a:pt x="900" y="97"/>
                  </a:cubicBezTo>
                  <a:cubicBezTo>
                    <a:pt x="904" y="95"/>
                    <a:pt x="907" y="93"/>
                    <a:pt x="910" y="92"/>
                  </a:cubicBezTo>
                  <a:cubicBezTo>
                    <a:pt x="917" y="88"/>
                    <a:pt x="922" y="85"/>
                    <a:pt x="924" y="82"/>
                  </a:cubicBezTo>
                  <a:cubicBezTo>
                    <a:pt x="925" y="81"/>
                    <a:pt x="925" y="81"/>
                    <a:pt x="925" y="81"/>
                  </a:cubicBezTo>
                  <a:cubicBezTo>
                    <a:pt x="926" y="80"/>
                    <a:pt x="926" y="80"/>
                    <a:pt x="926" y="80"/>
                  </a:cubicBezTo>
                  <a:cubicBezTo>
                    <a:pt x="927" y="80"/>
                    <a:pt x="927" y="79"/>
                    <a:pt x="927" y="79"/>
                  </a:cubicBezTo>
                  <a:cubicBezTo>
                    <a:pt x="928" y="78"/>
                    <a:pt x="928" y="78"/>
                    <a:pt x="928" y="78"/>
                  </a:cubicBezTo>
                  <a:cubicBezTo>
                    <a:pt x="928" y="77"/>
                    <a:pt x="928" y="77"/>
                    <a:pt x="928" y="77"/>
                  </a:cubicBezTo>
                  <a:cubicBezTo>
                    <a:pt x="928" y="77"/>
                    <a:pt x="928" y="77"/>
                    <a:pt x="928" y="77"/>
                  </a:cubicBezTo>
                  <a:cubicBezTo>
                    <a:pt x="927" y="70"/>
                    <a:pt x="900" y="47"/>
                    <a:pt x="797" y="27"/>
                  </a:cubicBezTo>
                  <a:cubicBezTo>
                    <a:pt x="707" y="10"/>
                    <a:pt x="589" y="0"/>
                    <a:pt x="464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0" name="Freeform 137"/>
            <p:cNvSpPr/>
            <p:nvPr/>
          </p:nvSpPr>
          <p:spPr bwMode="auto">
            <a:xfrm>
              <a:off x="4081" y="3963"/>
              <a:ext cx="1640" cy="437"/>
            </a:xfrm>
            <a:custGeom>
              <a:avLst/>
              <a:gdLst>
                <a:gd name="T0" fmla="*/ 928 w 928"/>
                <a:gd name="T1" fmla="*/ 0 h 247"/>
                <a:gd name="T2" fmla="*/ 811 w 928"/>
                <a:gd name="T3" fmla="*/ 37 h 247"/>
                <a:gd name="T4" fmla="*/ 464 w 928"/>
                <a:gd name="T5" fmla="*/ 65 h 247"/>
                <a:gd name="T6" fmla="*/ 117 w 928"/>
                <a:gd name="T7" fmla="*/ 37 h 247"/>
                <a:gd name="T8" fmla="*/ 0 w 928"/>
                <a:gd name="T9" fmla="*/ 0 h 247"/>
                <a:gd name="T10" fmla="*/ 0 w 928"/>
                <a:gd name="T11" fmla="*/ 170 h 247"/>
                <a:gd name="T12" fmla="*/ 131 w 928"/>
                <a:gd name="T13" fmla="*/ 220 h 247"/>
                <a:gd name="T14" fmla="*/ 464 w 928"/>
                <a:gd name="T15" fmla="*/ 247 h 247"/>
                <a:gd name="T16" fmla="*/ 797 w 928"/>
                <a:gd name="T17" fmla="*/ 220 h 247"/>
                <a:gd name="T18" fmla="*/ 928 w 928"/>
                <a:gd name="T19" fmla="*/ 170 h 247"/>
                <a:gd name="T20" fmla="*/ 928 w 928"/>
                <a:gd name="T2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8" h="247">
                  <a:moveTo>
                    <a:pt x="928" y="0"/>
                  </a:moveTo>
                  <a:cubicBezTo>
                    <a:pt x="902" y="14"/>
                    <a:pt x="863" y="26"/>
                    <a:pt x="811" y="37"/>
                  </a:cubicBezTo>
                  <a:cubicBezTo>
                    <a:pt x="718" y="55"/>
                    <a:pt x="595" y="65"/>
                    <a:pt x="464" y="65"/>
                  </a:cubicBezTo>
                  <a:cubicBezTo>
                    <a:pt x="333" y="65"/>
                    <a:pt x="210" y="55"/>
                    <a:pt x="117" y="37"/>
                  </a:cubicBezTo>
                  <a:cubicBezTo>
                    <a:pt x="65" y="26"/>
                    <a:pt x="26" y="14"/>
                    <a:pt x="0" y="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" y="177"/>
                    <a:pt x="28" y="200"/>
                    <a:pt x="131" y="220"/>
                  </a:cubicBezTo>
                  <a:cubicBezTo>
                    <a:pt x="221" y="237"/>
                    <a:pt x="339" y="247"/>
                    <a:pt x="464" y="247"/>
                  </a:cubicBezTo>
                  <a:cubicBezTo>
                    <a:pt x="589" y="247"/>
                    <a:pt x="707" y="237"/>
                    <a:pt x="797" y="220"/>
                  </a:cubicBezTo>
                  <a:cubicBezTo>
                    <a:pt x="900" y="200"/>
                    <a:pt x="927" y="177"/>
                    <a:pt x="928" y="170"/>
                  </a:cubicBezTo>
                  <a:cubicBezTo>
                    <a:pt x="928" y="0"/>
                    <a:pt x="928" y="0"/>
                    <a:pt x="928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1" name="Freeform 138"/>
            <p:cNvSpPr/>
            <p:nvPr/>
          </p:nvSpPr>
          <p:spPr bwMode="auto">
            <a:xfrm>
              <a:off x="4081" y="3568"/>
              <a:ext cx="1640" cy="437"/>
            </a:xfrm>
            <a:custGeom>
              <a:avLst/>
              <a:gdLst>
                <a:gd name="T0" fmla="*/ 928 w 928"/>
                <a:gd name="T1" fmla="*/ 0 h 247"/>
                <a:gd name="T2" fmla="*/ 811 w 928"/>
                <a:gd name="T3" fmla="*/ 37 h 247"/>
                <a:gd name="T4" fmla="*/ 464 w 928"/>
                <a:gd name="T5" fmla="*/ 66 h 247"/>
                <a:gd name="T6" fmla="*/ 117 w 928"/>
                <a:gd name="T7" fmla="*/ 37 h 247"/>
                <a:gd name="T8" fmla="*/ 0 w 928"/>
                <a:gd name="T9" fmla="*/ 0 h 247"/>
                <a:gd name="T10" fmla="*/ 0 w 928"/>
                <a:gd name="T11" fmla="*/ 171 h 247"/>
                <a:gd name="T12" fmla="*/ 131 w 928"/>
                <a:gd name="T13" fmla="*/ 220 h 247"/>
                <a:gd name="T14" fmla="*/ 464 w 928"/>
                <a:gd name="T15" fmla="*/ 247 h 247"/>
                <a:gd name="T16" fmla="*/ 797 w 928"/>
                <a:gd name="T17" fmla="*/ 220 h 247"/>
                <a:gd name="T18" fmla="*/ 928 w 928"/>
                <a:gd name="T19" fmla="*/ 171 h 247"/>
                <a:gd name="T20" fmla="*/ 928 w 928"/>
                <a:gd name="T2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8" h="247">
                  <a:moveTo>
                    <a:pt x="928" y="0"/>
                  </a:moveTo>
                  <a:cubicBezTo>
                    <a:pt x="902" y="14"/>
                    <a:pt x="863" y="26"/>
                    <a:pt x="811" y="37"/>
                  </a:cubicBezTo>
                  <a:cubicBezTo>
                    <a:pt x="718" y="55"/>
                    <a:pt x="595" y="66"/>
                    <a:pt x="464" y="66"/>
                  </a:cubicBezTo>
                  <a:cubicBezTo>
                    <a:pt x="333" y="66"/>
                    <a:pt x="210" y="55"/>
                    <a:pt x="117" y="37"/>
                  </a:cubicBezTo>
                  <a:cubicBezTo>
                    <a:pt x="65" y="26"/>
                    <a:pt x="26" y="14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7"/>
                    <a:pt x="28" y="200"/>
                    <a:pt x="131" y="220"/>
                  </a:cubicBezTo>
                  <a:cubicBezTo>
                    <a:pt x="221" y="237"/>
                    <a:pt x="339" y="247"/>
                    <a:pt x="464" y="247"/>
                  </a:cubicBezTo>
                  <a:cubicBezTo>
                    <a:pt x="589" y="247"/>
                    <a:pt x="707" y="237"/>
                    <a:pt x="797" y="220"/>
                  </a:cubicBezTo>
                  <a:cubicBezTo>
                    <a:pt x="900" y="200"/>
                    <a:pt x="927" y="177"/>
                    <a:pt x="928" y="171"/>
                  </a:cubicBezTo>
                  <a:cubicBezTo>
                    <a:pt x="928" y="0"/>
                    <a:pt x="928" y="0"/>
                    <a:pt x="928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2" name="Freeform 139"/>
            <p:cNvSpPr/>
            <p:nvPr/>
          </p:nvSpPr>
          <p:spPr bwMode="auto">
            <a:xfrm>
              <a:off x="4081" y="3173"/>
              <a:ext cx="1640" cy="437"/>
            </a:xfrm>
            <a:custGeom>
              <a:avLst/>
              <a:gdLst>
                <a:gd name="T0" fmla="*/ 928 w 928"/>
                <a:gd name="T1" fmla="*/ 0 h 247"/>
                <a:gd name="T2" fmla="*/ 926 w 928"/>
                <a:gd name="T3" fmla="*/ 1 h 247"/>
                <a:gd name="T4" fmla="*/ 924 w 928"/>
                <a:gd name="T5" fmla="*/ 2 h 247"/>
                <a:gd name="T6" fmla="*/ 923 w 928"/>
                <a:gd name="T7" fmla="*/ 3 h 247"/>
                <a:gd name="T8" fmla="*/ 910 w 928"/>
                <a:gd name="T9" fmla="*/ 8 h 247"/>
                <a:gd name="T10" fmla="*/ 906 w 928"/>
                <a:gd name="T11" fmla="*/ 10 h 247"/>
                <a:gd name="T12" fmla="*/ 902 w 928"/>
                <a:gd name="T13" fmla="*/ 12 h 247"/>
                <a:gd name="T14" fmla="*/ 900 w 928"/>
                <a:gd name="T15" fmla="*/ 13 h 247"/>
                <a:gd name="T16" fmla="*/ 893 w 928"/>
                <a:gd name="T17" fmla="*/ 15 h 247"/>
                <a:gd name="T18" fmla="*/ 856 w 928"/>
                <a:gd name="T19" fmla="*/ 26 h 247"/>
                <a:gd name="T20" fmla="*/ 821 w 928"/>
                <a:gd name="T21" fmla="*/ 35 h 247"/>
                <a:gd name="T22" fmla="*/ 821 w 928"/>
                <a:gd name="T23" fmla="*/ 35 h 247"/>
                <a:gd name="T24" fmla="*/ 811 w 928"/>
                <a:gd name="T25" fmla="*/ 37 h 247"/>
                <a:gd name="T26" fmla="*/ 464 w 928"/>
                <a:gd name="T27" fmla="*/ 65 h 247"/>
                <a:gd name="T28" fmla="*/ 117 w 928"/>
                <a:gd name="T29" fmla="*/ 37 h 247"/>
                <a:gd name="T30" fmla="*/ 108 w 928"/>
                <a:gd name="T31" fmla="*/ 35 h 247"/>
                <a:gd name="T32" fmla="*/ 107 w 928"/>
                <a:gd name="T33" fmla="*/ 35 h 247"/>
                <a:gd name="T34" fmla="*/ 93 w 928"/>
                <a:gd name="T35" fmla="*/ 31 h 247"/>
                <a:gd name="T36" fmla="*/ 81 w 928"/>
                <a:gd name="T37" fmla="*/ 28 h 247"/>
                <a:gd name="T38" fmla="*/ 72 w 928"/>
                <a:gd name="T39" fmla="*/ 26 h 247"/>
                <a:gd name="T40" fmla="*/ 35 w 928"/>
                <a:gd name="T41" fmla="*/ 15 h 247"/>
                <a:gd name="T42" fmla="*/ 28 w 928"/>
                <a:gd name="T43" fmla="*/ 13 h 247"/>
                <a:gd name="T44" fmla="*/ 27 w 928"/>
                <a:gd name="T45" fmla="*/ 12 h 247"/>
                <a:gd name="T46" fmla="*/ 22 w 928"/>
                <a:gd name="T47" fmla="*/ 10 h 247"/>
                <a:gd name="T48" fmla="*/ 18 w 928"/>
                <a:gd name="T49" fmla="*/ 8 h 247"/>
                <a:gd name="T50" fmla="*/ 5 w 928"/>
                <a:gd name="T51" fmla="*/ 2 h 247"/>
                <a:gd name="T52" fmla="*/ 1 w 928"/>
                <a:gd name="T53" fmla="*/ 0 h 247"/>
                <a:gd name="T54" fmla="*/ 0 w 928"/>
                <a:gd name="T55" fmla="*/ 0 h 247"/>
                <a:gd name="T56" fmla="*/ 0 w 928"/>
                <a:gd name="T57" fmla="*/ 0 h 247"/>
                <a:gd name="T58" fmla="*/ 0 w 928"/>
                <a:gd name="T59" fmla="*/ 171 h 247"/>
                <a:gd name="T60" fmla="*/ 131 w 928"/>
                <a:gd name="T61" fmla="*/ 221 h 247"/>
                <a:gd name="T62" fmla="*/ 464 w 928"/>
                <a:gd name="T63" fmla="*/ 247 h 247"/>
                <a:gd name="T64" fmla="*/ 797 w 928"/>
                <a:gd name="T65" fmla="*/ 221 h 247"/>
                <a:gd name="T66" fmla="*/ 928 w 928"/>
                <a:gd name="T67" fmla="*/ 171 h 247"/>
                <a:gd name="T68" fmla="*/ 928 w 928"/>
                <a:gd name="T6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8" h="247">
                  <a:moveTo>
                    <a:pt x="928" y="0"/>
                  </a:moveTo>
                  <a:cubicBezTo>
                    <a:pt x="928" y="0"/>
                    <a:pt x="927" y="1"/>
                    <a:pt x="926" y="1"/>
                  </a:cubicBezTo>
                  <a:cubicBezTo>
                    <a:pt x="925" y="1"/>
                    <a:pt x="925" y="1"/>
                    <a:pt x="924" y="2"/>
                  </a:cubicBezTo>
                  <a:cubicBezTo>
                    <a:pt x="924" y="2"/>
                    <a:pt x="923" y="2"/>
                    <a:pt x="923" y="3"/>
                  </a:cubicBezTo>
                  <a:cubicBezTo>
                    <a:pt x="919" y="5"/>
                    <a:pt x="915" y="6"/>
                    <a:pt x="910" y="8"/>
                  </a:cubicBezTo>
                  <a:cubicBezTo>
                    <a:pt x="909" y="9"/>
                    <a:pt x="908" y="9"/>
                    <a:pt x="906" y="10"/>
                  </a:cubicBezTo>
                  <a:cubicBezTo>
                    <a:pt x="905" y="11"/>
                    <a:pt x="903" y="11"/>
                    <a:pt x="902" y="12"/>
                  </a:cubicBezTo>
                  <a:cubicBezTo>
                    <a:pt x="901" y="12"/>
                    <a:pt x="900" y="12"/>
                    <a:pt x="900" y="13"/>
                  </a:cubicBezTo>
                  <a:cubicBezTo>
                    <a:pt x="898" y="13"/>
                    <a:pt x="896" y="14"/>
                    <a:pt x="893" y="15"/>
                  </a:cubicBezTo>
                  <a:cubicBezTo>
                    <a:pt x="882" y="19"/>
                    <a:pt x="870" y="23"/>
                    <a:pt x="856" y="26"/>
                  </a:cubicBezTo>
                  <a:cubicBezTo>
                    <a:pt x="845" y="29"/>
                    <a:pt x="833" y="32"/>
                    <a:pt x="821" y="35"/>
                  </a:cubicBezTo>
                  <a:cubicBezTo>
                    <a:pt x="821" y="35"/>
                    <a:pt x="821" y="35"/>
                    <a:pt x="821" y="35"/>
                  </a:cubicBezTo>
                  <a:cubicBezTo>
                    <a:pt x="817" y="35"/>
                    <a:pt x="814" y="36"/>
                    <a:pt x="811" y="37"/>
                  </a:cubicBezTo>
                  <a:cubicBezTo>
                    <a:pt x="718" y="55"/>
                    <a:pt x="595" y="65"/>
                    <a:pt x="464" y="65"/>
                  </a:cubicBezTo>
                  <a:cubicBezTo>
                    <a:pt x="333" y="65"/>
                    <a:pt x="210" y="55"/>
                    <a:pt x="117" y="37"/>
                  </a:cubicBezTo>
                  <a:cubicBezTo>
                    <a:pt x="114" y="36"/>
                    <a:pt x="111" y="35"/>
                    <a:pt x="108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3" y="34"/>
                    <a:pt x="98" y="32"/>
                    <a:pt x="93" y="31"/>
                  </a:cubicBezTo>
                  <a:cubicBezTo>
                    <a:pt x="89" y="30"/>
                    <a:pt x="85" y="29"/>
                    <a:pt x="81" y="28"/>
                  </a:cubicBezTo>
                  <a:cubicBezTo>
                    <a:pt x="78" y="28"/>
                    <a:pt x="75" y="27"/>
                    <a:pt x="72" y="26"/>
                  </a:cubicBezTo>
                  <a:cubicBezTo>
                    <a:pt x="59" y="23"/>
                    <a:pt x="46" y="19"/>
                    <a:pt x="35" y="15"/>
                  </a:cubicBezTo>
                  <a:cubicBezTo>
                    <a:pt x="33" y="14"/>
                    <a:pt x="31" y="13"/>
                    <a:pt x="28" y="13"/>
                  </a:cubicBezTo>
                  <a:cubicBezTo>
                    <a:pt x="28" y="12"/>
                    <a:pt x="27" y="12"/>
                    <a:pt x="27" y="12"/>
                  </a:cubicBezTo>
                  <a:cubicBezTo>
                    <a:pt x="25" y="11"/>
                    <a:pt x="24" y="11"/>
                    <a:pt x="22" y="10"/>
                  </a:cubicBezTo>
                  <a:cubicBezTo>
                    <a:pt x="21" y="9"/>
                    <a:pt x="19" y="9"/>
                    <a:pt x="18" y="8"/>
                  </a:cubicBezTo>
                  <a:cubicBezTo>
                    <a:pt x="13" y="6"/>
                    <a:pt x="9" y="4"/>
                    <a:pt x="5" y="2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" y="177"/>
                    <a:pt x="28" y="201"/>
                    <a:pt x="131" y="221"/>
                  </a:cubicBezTo>
                  <a:cubicBezTo>
                    <a:pt x="221" y="238"/>
                    <a:pt x="339" y="247"/>
                    <a:pt x="464" y="247"/>
                  </a:cubicBezTo>
                  <a:cubicBezTo>
                    <a:pt x="589" y="247"/>
                    <a:pt x="707" y="238"/>
                    <a:pt x="797" y="221"/>
                  </a:cubicBezTo>
                  <a:cubicBezTo>
                    <a:pt x="900" y="201"/>
                    <a:pt x="927" y="177"/>
                    <a:pt x="928" y="171"/>
                  </a:cubicBezTo>
                  <a:cubicBezTo>
                    <a:pt x="928" y="0"/>
                    <a:pt x="928" y="0"/>
                    <a:pt x="928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3" name="Freeform 140"/>
            <p:cNvSpPr/>
            <p:nvPr/>
          </p:nvSpPr>
          <p:spPr bwMode="auto">
            <a:xfrm>
              <a:off x="5574" y="2933"/>
              <a:ext cx="834" cy="203"/>
            </a:xfrm>
            <a:custGeom>
              <a:avLst/>
              <a:gdLst>
                <a:gd name="T0" fmla="*/ 101 w 472"/>
                <a:gd name="T1" fmla="*/ 0 h 115"/>
                <a:gd name="T2" fmla="*/ 0 w 472"/>
                <a:gd name="T3" fmla="*/ 2 h 115"/>
                <a:gd name="T4" fmla="*/ 125 w 472"/>
                <a:gd name="T5" fmla="*/ 84 h 115"/>
                <a:gd name="T6" fmla="*/ 125 w 472"/>
                <a:gd name="T7" fmla="*/ 115 h 115"/>
                <a:gd name="T8" fmla="*/ 363 w 472"/>
                <a:gd name="T9" fmla="*/ 95 h 115"/>
                <a:gd name="T10" fmla="*/ 405 w 472"/>
                <a:gd name="T11" fmla="*/ 86 h 115"/>
                <a:gd name="T12" fmla="*/ 408 w 472"/>
                <a:gd name="T13" fmla="*/ 85 h 115"/>
                <a:gd name="T14" fmla="*/ 419 w 472"/>
                <a:gd name="T15" fmla="*/ 82 h 115"/>
                <a:gd name="T16" fmla="*/ 426 w 472"/>
                <a:gd name="T17" fmla="*/ 80 h 115"/>
                <a:gd name="T18" fmla="*/ 455 w 472"/>
                <a:gd name="T19" fmla="*/ 69 h 115"/>
                <a:gd name="T20" fmla="*/ 459 w 472"/>
                <a:gd name="T21" fmla="*/ 67 h 115"/>
                <a:gd name="T22" fmla="*/ 462 w 472"/>
                <a:gd name="T23" fmla="*/ 66 h 115"/>
                <a:gd name="T24" fmla="*/ 464 w 472"/>
                <a:gd name="T25" fmla="*/ 64 h 115"/>
                <a:gd name="T26" fmla="*/ 465 w 472"/>
                <a:gd name="T27" fmla="*/ 63 h 115"/>
                <a:gd name="T28" fmla="*/ 467 w 472"/>
                <a:gd name="T29" fmla="*/ 63 h 115"/>
                <a:gd name="T30" fmla="*/ 468 w 472"/>
                <a:gd name="T31" fmla="*/ 62 h 115"/>
                <a:gd name="T32" fmla="*/ 470 w 472"/>
                <a:gd name="T33" fmla="*/ 60 h 115"/>
                <a:gd name="T34" fmla="*/ 471 w 472"/>
                <a:gd name="T35" fmla="*/ 59 h 115"/>
                <a:gd name="T36" fmla="*/ 472 w 472"/>
                <a:gd name="T37" fmla="*/ 58 h 115"/>
                <a:gd name="T38" fmla="*/ 363 w 472"/>
                <a:gd name="T39" fmla="*/ 20 h 115"/>
                <a:gd name="T40" fmla="*/ 101 w 472"/>
                <a:gd name="T4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2" h="115">
                  <a:moveTo>
                    <a:pt x="101" y="0"/>
                  </a:moveTo>
                  <a:cubicBezTo>
                    <a:pt x="66" y="0"/>
                    <a:pt x="33" y="1"/>
                    <a:pt x="0" y="2"/>
                  </a:cubicBezTo>
                  <a:cubicBezTo>
                    <a:pt x="84" y="23"/>
                    <a:pt x="125" y="50"/>
                    <a:pt x="125" y="84"/>
                  </a:cubicBezTo>
                  <a:cubicBezTo>
                    <a:pt x="125" y="115"/>
                    <a:pt x="125" y="115"/>
                    <a:pt x="125" y="115"/>
                  </a:cubicBezTo>
                  <a:cubicBezTo>
                    <a:pt x="213" y="114"/>
                    <a:pt x="297" y="107"/>
                    <a:pt x="363" y="95"/>
                  </a:cubicBezTo>
                  <a:cubicBezTo>
                    <a:pt x="379" y="92"/>
                    <a:pt x="393" y="89"/>
                    <a:pt x="405" y="86"/>
                  </a:cubicBezTo>
                  <a:cubicBezTo>
                    <a:pt x="406" y="86"/>
                    <a:pt x="407" y="86"/>
                    <a:pt x="408" y="85"/>
                  </a:cubicBezTo>
                  <a:cubicBezTo>
                    <a:pt x="412" y="84"/>
                    <a:pt x="415" y="83"/>
                    <a:pt x="419" y="82"/>
                  </a:cubicBezTo>
                  <a:cubicBezTo>
                    <a:pt x="421" y="82"/>
                    <a:pt x="423" y="81"/>
                    <a:pt x="426" y="80"/>
                  </a:cubicBezTo>
                  <a:cubicBezTo>
                    <a:pt x="438" y="76"/>
                    <a:pt x="448" y="72"/>
                    <a:pt x="455" y="69"/>
                  </a:cubicBezTo>
                  <a:cubicBezTo>
                    <a:pt x="457" y="68"/>
                    <a:pt x="458" y="68"/>
                    <a:pt x="459" y="67"/>
                  </a:cubicBezTo>
                  <a:cubicBezTo>
                    <a:pt x="460" y="67"/>
                    <a:pt x="461" y="66"/>
                    <a:pt x="462" y="66"/>
                  </a:cubicBezTo>
                  <a:cubicBezTo>
                    <a:pt x="462" y="65"/>
                    <a:pt x="463" y="65"/>
                    <a:pt x="464" y="64"/>
                  </a:cubicBezTo>
                  <a:cubicBezTo>
                    <a:pt x="464" y="64"/>
                    <a:pt x="465" y="64"/>
                    <a:pt x="465" y="63"/>
                  </a:cubicBezTo>
                  <a:cubicBezTo>
                    <a:pt x="466" y="63"/>
                    <a:pt x="466" y="63"/>
                    <a:pt x="467" y="63"/>
                  </a:cubicBezTo>
                  <a:cubicBezTo>
                    <a:pt x="467" y="62"/>
                    <a:pt x="468" y="62"/>
                    <a:pt x="468" y="62"/>
                  </a:cubicBezTo>
                  <a:cubicBezTo>
                    <a:pt x="469" y="61"/>
                    <a:pt x="469" y="60"/>
                    <a:pt x="470" y="60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1" y="59"/>
                    <a:pt x="472" y="58"/>
                    <a:pt x="472" y="58"/>
                  </a:cubicBezTo>
                  <a:cubicBezTo>
                    <a:pt x="467" y="51"/>
                    <a:pt x="440" y="34"/>
                    <a:pt x="363" y="20"/>
                  </a:cubicBezTo>
                  <a:cubicBezTo>
                    <a:pt x="291" y="7"/>
                    <a:pt x="198" y="0"/>
                    <a:pt x="101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4" name="Freeform 141"/>
            <p:cNvSpPr/>
            <p:nvPr/>
          </p:nvSpPr>
          <p:spPr bwMode="auto">
            <a:xfrm>
              <a:off x="5795" y="3779"/>
              <a:ext cx="615" cy="343"/>
            </a:xfrm>
            <a:custGeom>
              <a:avLst/>
              <a:gdLst>
                <a:gd name="T0" fmla="*/ 348 w 348"/>
                <a:gd name="T1" fmla="*/ 0 h 194"/>
                <a:gd name="T2" fmla="*/ 257 w 348"/>
                <a:gd name="T3" fmla="*/ 27 h 194"/>
                <a:gd name="T4" fmla="*/ 0 w 348"/>
                <a:gd name="T5" fmla="*/ 50 h 194"/>
                <a:gd name="T6" fmla="*/ 0 w 348"/>
                <a:gd name="T7" fmla="*/ 50 h 194"/>
                <a:gd name="T8" fmla="*/ 0 w 348"/>
                <a:gd name="T9" fmla="*/ 52 h 194"/>
                <a:gd name="T10" fmla="*/ 0 w 348"/>
                <a:gd name="T11" fmla="*/ 194 h 194"/>
                <a:gd name="T12" fmla="*/ 238 w 348"/>
                <a:gd name="T13" fmla="*/ 174 h 194"/>
                <a:gd name="T14" fmla="*/ 348 w 348"/>
                <a:gd name="T15" fmla="*/ 136 h 194"/>
                <a:gd name="T16" fmla="*/ 348 w 348"/>
                <a:gd name="T1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194">
                  <a:moveTo>
                    <a:pt x="348" y="0"/>
                  </a:moveTo>
                  <a:cubicBezTo>
                    <a:pt x="326" y="10"/>
                    <a:pt x="296" y="19"/>
                    <a:pt x="257" y="27"/>
                  </a:cubicBezTo>
                  <a:cubicBezTo>
                    <a:pt x="188" y="41"/>
                    <a:pt x="97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88" y="193"/>
                    <a:pt x="172" y="186"/>
                    <a:pt x="238" y="174"/>
                  </a:cubicBezTo>
                  <a:cubicBezTo>
                    <a:pt x="319" y="159"/>
                    <a:pt x="344" y="142"/>
                    <a:pt x="348" y="136"/>
                  </a:cubicBezTo>
                  <a:cubicBezTo>
                    <a:pt x="348" y="0"/>
                    <a:pt x="348" y="0"/>
                    <a:pt x="348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5" name="Freeform 142"/>
            <p:cNvSpPr/>
            <p:nvPr/>
          </p:nvSpPr>
          <p:spPr bwMode="auto">
            <a:xfrm>
              <a:off x="5795" y="3449"/>
              <a:ext cx="615" cy="345"/>
            </a:xfrm>
            <a:custGeom>
              <a:avLst/>
              <a:gdLst>
                <a:gd name="T0" fmla="*/ 348 w 348"/>
                <a:gd name="T1" fmla="*/ 0 h 195"/>
                <a:gd name="T2" fmla="*/ 257 w 348"/>
                <a:gd name="T3" fmla="*/ 28 h 195"/>
                <a:gd name="T4" fmla="*/ 0 w 348"/>
                <a:gd name="T5" fmla="*/ 51 h 195"/>
                <a:gd name="T6" fmla="*/ 0 w 348"/>
                <a:gd name="T7" fmla="*/ 195 h 195"/>
                <a:gd name="T8" fmla="*/ 238 w 348"/>
                <a:gd name="T9" fmla="*/ 175 h 195"/>
                <a:gd name="T10" fmla="*/ 348 w 348"/>
                <a:gd name="T11" fmla="*/ 136 h 195"/>
                <a:gd name="T12" fmla="*/ 348 w 348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195">
                  <a:moveTo>
                    <a:pt x="348" y="0"/>
                  </a:moveTo>
                  <a:cubicBezTo>
                    <a:pt x="326" y="11"/>
                    <a:pt x="296" y="20"/>
                    <a:pt x="257" y="28"/>
                  </a:cubicBezTo>
                  <a:cubicBezTo>
                    <a:pt x="188" y="41"/>
                    <a:pt x="97" y="50"/>
                    <a:pt x="0" y="51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88" y="194"/>
                    <a:pt x="172" y="187"/>
                    <a:pt x="238" y="175"/>
                  </a:cubicBezTo>
                  <a:cubicBezTo>
                    <a:pt x="319" y="160"/>
                    <a:pt x="344" y="142"/>
                    <a:pt x="348" y="136"/>
                  </a:cubicBezTo>
                  <a:cubicBezTo>
                    <a:pt x="348" y="0"/>
                    <a:pt x="348" y="0"/>
                    <a:pt x="348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6" name="Freeform 143"/>
            <p:cNvSpPr/>
            <p:nvPr/>
          </p:nvSpPr>
          <p:spPr bwMode="auto">
            <a:xfrm>
              <a:off x="5793" y="3120"/>
              <a:ext cx="617" cy="356"/>
            </a:xfrm>
            <a:custGeom>
              <a:avLst/>
              <a:gdLst>
                <a:gd name="T0" fmla="*/ 349 w 349"/>
                <a:gd name="T1" fmla="*/ 0 h 201"/>
                <a:gd name="T2" fmla="*/ 331 w 349"/>
                <a:gd name="T3" fmla="*/ 8 h 201"/>
                <a:gd name="T4" fmla="*/ 327 w 349"/>
                <a:gd name="T5" fmla="*/ 10 h 201"/>
                <a:gd name="T6" fmla="*/ 317 w 349"/>
                <a:gd name="T7" fmla="*/ 13 h 201"/>
                <a:gd name="T8" fmla="*/ 311 w 349"/>
                <a:gd name="T9" fmla="*/ 15 h 201"/>
                <a:gd name="T10" fmla="*/ 304 w 349"/>
                <a:gd name="T11" fmla="*/ 17 h 201"/>
                <a:gd name="T12" fmla="*/ 299 w 349"/>
                <a:gd name="T13" fmla="*/ 18 h 201"/>
                <a:gd name="T14" fmla="*/ 296 w 349"/>
                <a:gd name="T15" fmla="*/ 19 h 201"/>
                <a:gd name="T16" fmla="*/ 290 w 349"/>
                <a:gd name="T17" fmla="*/ 21 h 201"/>
                <a:gd name="T18" fmla="*/ 282 w 349"/>
                <a:gd name="T19" fmla="*/ 22 h 201"/>
                <a:gd name="T20" fmla="*/ 275 w 349"/>
                <a:gd name="T21" fmla="*/ 24 h 201"/>
                <a:gd name="T22" fmla="*/ 267 w 349"/>
                <a:gd name="T23" fmla="*/ 26 h 201"/>
                <a:gd name="T24" fmla="*/ 258 w 349"/>
                <a:gd name="T25" fmla="*/ 28 h 201"/>
                <a:gd name="T26" fmla="*/ 1 w 349"/>
                <a:gd name="T27" fmla="*/ 51 h 201"/>
                <a:gd name="T28" fmla="*/ 1 w 349"/>
                <a:gd name="T29" fmla="*/ 195 h 201"/>
                <a:gd name="T30" fmla="*/ 0 w 349"/>
                <a:gd name="T31" fmla="*/ 195 h 201"/>
                <a:gd name="T32" fmla="*/ 0 w 349"/>
                <a:gd name="T33" fmla="*/ 195 h 201"/>
                <a:gd name="T34" fmla="*/ 1 w 349"/>
                <a:gd name="T35" fmla="*/ 195 h 201"/>
                <a:gd name="T36" fmla="*/ 1 w 349"/>
                <a:gd name="T37" fmla="*/ 201 h 201"/>
                <a:gd name="T38" fmla="*/ 1 w 349"/>
                <a:gd name="T39" fmla="*/ 201 h 201"/>
                <a:gd name="T40" fmla="*/ 1 w 349"/>
                <a:gd name="T41" fmla="*/ 195 h 201"/>
                <a:gd name="T42" fmla="*/ 1 w 349"/>
                <a:gd name="T43" fmla="*/ 195 h 201"/>
                <a:gd name="T44" fmla="*/ 239 w 349"/>
                <a:gd name="T45" fmla="*/ 175 h 201"/>
                <a:gd name="T46" fmla="*/ 349 w 349"/>
                <a:gd name="T47" fmla="*/ 137 h 201"/>
                <a:gd name="T48" fmla="*/ 349 w 349"/>
                <a:gd name="T4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9" h="201">
                  <a:moveTo>
                    <a:pt x="349" y="0"/>
                  </a:moveTo>
                  <a:cubicBezTo>
                    <a:pt x="343" y="3"/>
                    <a:pt x="337" y="6"/>
                    <a:pt x="331" y="8"/>
                  </a:cubicBezTo>
                  <a:cubicBezTo>
                    <a:pt x="329" y="9"/>
                    <a:pt x="328" y="9"/>
                    <a:pt x="327" y="10"/>
                  </a:cubicBezTo>
                  <a:cubicBezTo>
                    <a:pt x="324" y="11"/>
                    <a:pt x="320" y="12"/>
                    <a:pt x="317" y="13"/>
                  </a:cubicBezTo>
                  <a:cubicBezTo>
                    <a:pt x="315" y="14"/>
                    <a:pt x="313" y="14"/>
                    <a:pt x="311" y="15"/>
                  </a:cubicBezTo>
                  <a:cubicBezTo>
                    <a:pt x="309" y="15"/>
                    <a:pt x="307" y="16"/>
                    <a:pt x="304" y="17"/>
                  </a:cubicBezTo>
                  <a:cubicBezTo>
                    <a:pt x="303" y="17"/>
                    <a:pt x="301" y="18"/>
                    <a:pt x="299" y="18"/>
                  </a:cubicBezTo>
                  <a:cubicBezTo>
                    <a:pt x="298" y="19"/>
                    <a:pt x="297" y="19"/>
                    <a:pt x="296" y="19"/>
                  </a:cubicBezTo>
                  <a:cubicBezTo>
                    <a:pt x="294" y="20"/>
                    <a:pt x="292" y="20"/>
                    <a:pt x="290" y="21"/>
                  </a:cubicBezTo>
                  <a:cubicBezTo>
                    <a:pt x="287" y="21"/>
                    <a:pt x="285" y="22"/>
                    <a:pt x="282" y="22"/>
                  </a:cubicBezTo>
                  <a:cubicBezTo>
                    <a:pt x="280" y="23"/>
                    <a:pt x="277" y="24"/>
                    <a:pt x="275" y="24"/>
                  </a:cubicBezTo>
                  <a:cubicBezTo>
                    <a:pt x="272" y="25"/>
                    <a:pt x="269" y="25"/>
                    <a:pt x="267" y="26"/>
                  </a:cubicBezTo>
                  <a:cubicBezTo>
                    <a:pt x="264" y="26"/>
                    <a:pt x="261" y="27"/>
                    <a:pt x="258" y="28"/>
                  </a:cubicBezTo>
                  <a:cubicBezTo>
                    <a:pt x="189" y="42"/>
                    <a:pt x="98" y="50"/>
                    <a:pt x="1" y="51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1" y="195"/>
                    <a:pt x="1" y="195"/>
                    <a:pt x="1" y="195"/>
                  </a:cubicBezTo>
                  <a:cubicBezTo>
                    <a:pt x="89" y="194"/>
                    <a:pt x="173" y="187"/>
                    <a:pt x="239" y="175"/>
                  </a:cubicBezTo>
                  <a:cubicBezTo>
                    <a:pt x="320" y="160"/>
                    <a:pt x="345" y="143"/>
                    <a:pt x="349" y="137"/>
                  </a:cubicBezTo>
                  <a:cubicBezTo>
                    <a:pt x="349" y="0"/>
                    <a:pt x="349" y="0"/>
                    <a:pt x="349" y="0"/>
                  </a:cubicBez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7" name="Freeform 144"/>
            <p:cNvSpPr/>
            <p:nvPr/>
          </p:nvSpPr>
          <p:spPr bwMode="auto">
            <a:xfrm>
              <a:off x="5793" y="3465"/>
              <a:ext cx="2" cy="11"/>
            </a:xfrm>
            <a:custGeom>
              <a:avLst/>
              <a:gdLst>
                <a:gd name="T0" fmla="*/ 1 w 1"/>
                <a:gd name="T1" fmla="*/ 0 h 6"/>
                <a:gd name="T2" fmla="*/ 0 w 1"/>
                <a:gd name="T3" fmla="*/ 0 h 6"/>
                <a:gd name="T4" fmla="*/ 1 w 1"/>
                <a:gd name="T5" fmla="*/ 6 h 6"/>
                <a:gd name="T6" fmla="*/ 1 w 1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58" name="Freeform 145"/>
            <p:cNvSpPr>
              <a:spLocks noEditPoints="1"/>
            </p:cNvSpPr>
            <p:nvPr/>
          </p:nvSpPr>
          <p:spPr bwMode="auto">
            <a:xfrm>
              <a:off x="4081" y="3081"/>
              <a:ext cx="1714" cy="790"/>
            </a:xfrm>
            <a:custGeom>
              <a:avLst/>
              <a:gdLst>
                <a:gd name="T0" fmla="*/ 970 w 970"/>
                <a:gd name="T1" fmla="*/ 444 h 446"/>
                <a:gd name="T2" fmla="*/ 970 w 970"/>
                <a:gd name="T3" fmla="*/ 446 h 446"/>
                <a:gd name="T4" fmla="*/ 970 w 970"/>
                <a:gd name="T5" fmla="*/ 444 h 446"/>
                <a:gd name="T6" fmla="*/ 969 w 970"/>
                <a:gd name="T7" fmla="*/ 217 h 446"/>
                <a:gd name="T8" fmla="*/ 970 w 970"/>
                <a:gd name="T9" fmla="*/ 223 h 446"/>
                <a:gd name="T10" fmla="*/ 970 w 970"/>
                <a:gd name="T11" fmla="*/ 217 h 446"/>
                <a:gd name="T12" fmla="*/ 969 w 970"/>
                <a:gd name="T13" fmla="*/ 217 h 446"/>
                <a:gd name="T14" fmla="*/ 0 w 970"/>
                <a:gd name="T15" fmla="*/ 0 h 446"/>
                <a:gd name="T16" fmla="*/ 0 w 970"/>
                <a:gd name="T17" fmla="*/ 0 h 446"/>
                <a:gd name="T18" fmla="*/ 3 w 970"/>
                <a:gd name="T19" fmla="*/ 4 h 446"/>
                <a:gd name="T20" fmla="*/ 0 w 970"/>
                <a:gd name="T21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0" h="446">
                  <a:moveTo>
                    <a:pt x="970" y="444"/>
                  </a:moveTo>
                  <a:cubicBezTo>
                    <a:pt x="970" y="445"/>
                    <a:pt x="970" y="445"/>
                    <a:pt x="970" y="446"/>
                  </a:cubicBezTo>
                  <a:cubicBezTo>
                    <a:pt x="970" y="444"/>
                    <a:pt x="970" y="444"/>
                    <a:pt x="970" y="444"/>
                  </a:cubicBezTo>
                  <a:close/>
                  <a:moveTo>
                    <a:pt x="969" y="217"/>
                  </a:moveTo>
                  <a:cubicBezTo>
                    <a:pt x="969" y="219"/>
                    <a:pt x="970" y="221"/>
                    <a:pt x="970" y="223"/>
                  </a:cubicBezTo>
                  <a:cubicBezTo>
                    <a:pt x="970" y="217"/>
                    <a:pt x="970" y="217"/>
                    <a:pt x="970" y="217"/>
                  </a:cubicBezTo>
                  <a:lnTo>
                    <a:pt x="969" y="217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3" y="4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44" tIns="30472" rIns="60944" bIns="30472" numCol="1" anchor="t" anchorCtr="0" compatLnSpc="1"/>
            <a:lstStyle/>
            <a:p>
              <a:pPr defTabSz="457200">
                <a:defRPr/>
              </a:pPr>
              <a:endParaRPr lang="en-US" sz="1200">
                <a:solidFill>
                  <a:srgbClr val="373737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459" name="Freeform 130"/>
          <p:cNvSpPr>
            <a:spLocks noEditPoints="1"/>
          </p:cNvSpPr>
          <p:nvPr/>
        </p:nvSpPr>
        <p:spPr bwMode="auto">
          <a:xfrm>
            <a:off x="5296810" y="5793284"/>
            <a:ext cx="273452" cy="181764"/>
          </a:xfrm>
          <a:custGeom>
            <a:avLst/>
            <a:gdLst>
              <a:gd name="T0" fmla="*/ 1075 w 1151"/>
              <a:gd name="T1" fmla="*/ 76 h 763"/>
              <a:gd name="T2" fmla="*/ 893 w 1151"/>
              <a:gd name="T3" fmla="*/ 0 h 763"/>
              <a:gd name="T4" fmla="*/ 710 w 1151"/>
              <a:gd name="T5" fmla="*/ 76 h 763"/>
              <a:gd name="T6" fmla="*/ 614 w 1151"/>
              <a:gd name="T7" fmla="*/ 172 h 763"/>
              <a:gd name="T8" fmla="*/ 432 w 1151"/>
              <a:gd name="T9" fmla="*/ 97 h 763"/>
              <a:gd name="T10" fmla="*/ 249 w 1151"/>
              <a:gd name="T11" fmla="*/ 173 h 763"/>
              <a:gd name="T12" fmla="*/ 101 w 1151"/>
              <a:gd name="T13" fmla="*/ 321 h 763"/>
              <a:gd name="T14" fmla="*/ 101 w 1151"/>
              <a:gd name="T15" fmla="*/ 687 h 763"/>
              <a:gd name="T16" fmla="*/ 284 w 1151"/>
              <a:gd name="T17" fmla="*/ 763 h 763"/>
              <a:gd name="T18" fmla="*/ 466 w 1151"/>
              <a:gd name="T19" fmla="*/ 687 h 763"/>
              <a:gd name="T20" fmla="*/ 615 w 1151"/>
              <a:gd name="T21" fmla="*/ 538 h 763"/>
              <a:gd name="T22" fmla="*/ 679 w 1151"/>
              <a:gd name="T23" fmla="*/ 279 h 763"/>
              <a:gd name="T24" fmla="*/ 657 w 1151"/>
              <a:gd name="T25" fmla="*/ 268 h 763"/>
              <a:gd name="T26" fmla="*/ 645 w 1151"/>
              <a:gd name="T27" fmla="*/ 290 h 763"/>
              <a:gd name="T28" fmla="*/ 590 w 1151"/>
              <a:gd name="T29" fmla="*/ 513 h 763"/>
              <a:gd name="T30" fmla="*/ 564 w 1151"/>
              <a:gd name="T31" fmla="*/ 538 h 763"/>
              <a:gd name="T32" fmla="*/ 587 w 1151"/>
              <a:gd name="T33" fmla="*/ 249 h 763"/>
              <a:gd name="T34" fmla="*/ 735 w 1151"/>
              <a:gd name="T35" fmla="*/ 101 h 763"/>
              <a:gd name="T36" fmla="*/ 893 w 1151"/>
              <a:gd name="T37" fmla="*/ 36 h 763"/>
              <a:gd name="T38" fmla="*/ 1050 w 1151"/>
              <a:gd name="T39" fmla="*/ 101 h 763"/>
              <a:gd name="T40" fmla="*/ 1115 w 1151"/>
              <a:gd name="T41" fmla="*/ 258 h 763"/>
              <a:gd name="T42" fmla="*/ 1050 w 1151"/>
              <a:gd name="T43" fmla="*/ 416 h 763"/>
              <a:gd name="T44" fmla="*/ 902 w 1151"/>
              <a:gd name="T45" fmla="*/ 564 h 763"/>
              <a:gd name="T46" fmla="*/ 643 w 1151"/>
              <a:gd name="T47" fmla="*/ 606 h 763"/>
              <a:gd name="T48" fmla="*/ 619 w 1151"/>
              <a:gd name="T49" fmla="*/ 613 h 763"/>
              <a:gd name="T50" fmla="*/ 627 w 1151"/>
              <a:gd name="T51" fmla="*/ 637 h 763"/>
              <a:gd name="T52" fmla="*/ 744 w 1151"/>
              <a:gd name="T53" fmla="*/ 666 h 763"/>
              <a:gd name="T54" fmla="*/ 927 w 1151"/>
              <a:gd name="T55" fmla="*/ 590 h 763"/>
              <a:gd name="T56" fmla="*/ 1075 w 1151"/>
              <a:gd name="T57" fmla="*/ 441 h 763"/>
              <a:gd name="T58" fmla="*/ 1151 w 1151"/>
              <a:gd name="T59" fmla="*/ 258 h 763"/>
              <a:gd name="T60" fmla="*/ 1075 w 1151"/>
              <a:gd name="T61" fmla="*/ 76 h 763"/>
              <a:gd name="T62" fmla="*/ 561 w 1151"/>
              <a:gd name="T63" fmla="*/ 224 h 763"/>
              <a:gd name="T64" fmla="*/ 539 w 1151"/>
              <a:gd name="T65" fmla="*/ 564 h 763"/>
              <a:gd name="T66" fmla="*/ 441 w 1151"/>
              <a:gd name="T67" fmla="*/ 662 h 763"/>
              <a:gd name="T68" fmla="*/ 284 w 1151"/>
              <a:gd name="T69" fmla="*/ 727 h 763"/>
              <a:gd name="T70" fmla="*/ 126 w 1151"/>
              <a:gd name="T71" fmla="*/ 662 h 763"/>
              <a:gd name="T72" fmla="*/ 126 w 1151"/>
              <a:gd name="T73" fmla="*/ 347 h 763"/>
              <a:gd name="T74" fmla="*/ 275 w 1151"/>
              <a:gd name="T75" fmla="*/ 198 h 763"/>
              <a:gd name="T76" fmla="*/ 432 w 1151"/>
              <a:gd name="T77" fmla="*/ 133 h 763"/>
              <a:gd name="T78" fmla="*/ 588 w 1151"/>
              <a:gd name="T79" fmla="*/ 197 h 763"/>
              <a:gd name="T80" fmla="*/ 561 w 1151"/>
              <a:gd name="T81" fmla="*/ 224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1" h="763">
                <a:moveTo>
                  <a:pt x="1075" y="76"/>
                </a:moveTo>
                <a:cubicBezTo>
                  <a:pt x="1027" y="27"/>
                  <a:pt x="962" y="0"/>
                  <a:pt x="893" y="0"/>
                </a:cubicBezTo>
                <a:cubicBezTo>
                  <a:pt x="824" y="0"/>
                  <a:pt x="759" y="27"/>
                  <a:pt x="710" y="76"/>
                </a:cubicBezTo>
                <a:cubicBezTo>
                  <a:pt x="614" y="172"/>
                  <a:pt x="614" y="172"/>
                  <a:pt x="614" y="172"/>
                </a:cubicBezTo>
                <a:cubicBezTo>
                  <a:pt x="565" y="124"/>
                  <a:pt x="501" y="97"/>
                  <a:pt x="432" y="97"/>
                </a:cubicBezTo>
                <a:cubicBezTo>
                  <a:pt x="363" y="97"/>
                  <a:pt x="298" y="124"/>
                  <a:pt x="249" y="173"/>
                </a:cubicBezTo>
                <a:cubicBezTo>
                  <a:pt x="101" y="321"/>
                  <a:pt x="101" y="321"/>
                  <a:pt x="101" y="321"/>
                </a:cubicBezTo>
                <a:cubicBezTo>
                  <a:pt x="0" y="422"/>
                  <a:pt x="0" y="586"/>
                  <a:pt x="101" y="687"/>
                </a:cubicBezTo>
                <a:cubicBezTo>
                  <a:pt x="150" y="736"/>
                  <a:pt x="214" y="763"/>
                  <a:pt x="284" y="763"/>
                </a:cubicBezTo>
                <a:cubicBezTo>
                  <a:pt x="353" y="763"/>
                  <a:pt x="418" y="736"/>
                  <a:pt x="466" y="687"/>
                </a:cubicBezTo>
                <a:cubicBezTo>
                  <a:pt x="615" y="538"/>
                  <a:pt x="615" y="538"/>
                  <a:pt x="615" y="538"/>
                </a:cubicBezTo>
                <a:cubicBezTo>
                  <a:pt x="683" y="471"/>
                  <a:pt x="707" y="371"/>
                  <a:pt x="679" y="279"/>
                </a:cubicBezTo>
                <a:cubicBezTo>
                  <a:pt x="676" y="270"/>
                  <a:pt x="666" y="265"/>
                  <a:pt x="657" y="268"/>
                </a:cubicBezTo>
                <a:cubicBezTo>
                  <a:pt x="647" y="271"/>
                  <a:pt x="642" y="281"/>
                  <a:pt x="645" y="290"/>
                </a:cubicBezTo>
                <a:cubicBezTo>
                  <a:pt x="669" y="369"/>
                  <a:pt x="648" y="455"/>
                  <a:pt x="590" y="513"/>
                </a:cubicBezTo>
                <a:cubicBezTo>
                  <a:pt x="564" y="538"/>
                  <a:pt x="564" y="538"/>
                  <a:pt x="564" y="538"/>
                </a:cubicBezTo>
                <a:cubicBezTo>
                  <a:pt x="500" y="451"/>
                  <a:pt x="509" y="327"/>
                  <a:pt x="587" y="249"/>
                </a:cubicBezTo>
                <a:cubicBezTo>
                  <a:pt x="735" y="101"/>
                  <a:pt x="735" y="101"/>
                  <a:pt x="735" y="101"/>
                </a:cubicBezTo>
                <a:cubicBezTo>
                  <a:pt x="777" y="59"/>
                  <a:pt x="833" y="36"/>
                  <a:pt x="893" y="36"/>
                </a:cubicBezTo>
                <a:cubicBezTo>
                  <a:pt x="952" y="36"/>
                  <a:pt x="1008" y="59"/>
                  <a:pt x="1050" y="101"/>
                </a:cubicBezTo>
                <a:cubicBezTo>
                  <a:pt x="1092" y="143"/>
                  <a:pt x="1115" y="199"/>
                  <a:pt x="1115" y="258"/>
                </a:cubicBezTo>
                <a:cubicBezTo>
                  <a:pt x="1115" y="318"/>
                  <a:pt x="1092" y="374"/>
                  <a:pt x="1050" y="416"/>
                </a:cubicBezTo>
                <a:cubicBezTo>
                  <a:pt x="902" y="564"/>
                  <a:pt x="902" y="564"/>
                  <a:pt x="902" y="564"/>
                </a:cubicBezTo>
                <a:cubicBezTo>
                  <a:pt x="833" y="633"/>
                  <a:pt x="729" y="649"/>
                  <a:pt x="643" y="606"/>
                </a:cubicBezTo>
                <a:cubicBezTo>
                  <a:pt x="634" y="601"/>
                  <a:pt x="624" y="605"/>
                  <a:pt x="619" y="613"/>
                </a:cubicBezTo>
                <a:cubicBezTo>
                  <a:pt x="615" y="622"/>
                  <a:pt x="618" y="633"/>
                  <a:pt x="627" y="637"/>
                </a:cubicBezTo>
                <a:cubicBezTo>
                  <a:pt x="664" y="656"/>
                  <a:pt x="704" y="666"/>
                  <a:pt x="744" y="666"/>
                </a:cubicBezTo>
                <a:cubicBezTo>
                  <a:pt x="811" y="666"/>
                  <a:pt x="877" y="639"/>
                  <a:pt x="927" y="590"/>
                </a:cubicBezTo>
                <a:cubicBezTo>
                  <a:pt x="1075" y="441"/>
                  <a:pt x="1075" y="441"/>
                  <a:pt x="1075" y="441"/>
                </a:cubicBezTo>
                <a:cubicBezTo>
                  <a:pt x="1124" y="392"/>
                  <a:pt x="1151" y="327"/>
                  <a:pt x="1151" y="258"/>
                </a:cubicBezTo>
                <a:cubicBezTo>
                  <a:pt x="1151" y="189"/>
                  <a:pt x="1124" y="124"/>
                  <a:pt x="1075" y="76"/>
                </a:cubicBezTo>
                <a:close/>
                <a:moveTo>
                  <a:pt x="561" y="224"/>
                </a:moveTo>
                <a:cubicBezTo>
                  <a:pt x="469" y="316"/>
                  <a:pt x="461" y="462"/>
                  <a:pt x="539" y="564"/>
                </a:cubicBezTo>
                <a:cubicBezTo>
                  <a:pt x="441" y="662"/>
                  <a:pt x="441" y="662"/>
                  <a:pt x="441" y="662"/>
                </a:cubicBezTo>
                <a:cubicBezTo>
                  <a:pt x="399" y="704"/>
                  <a:pt x="343" y="727"/>
                  <a:pt x="284" y="727"/>
                </a:cubicBezTo>
                <a:cubicBezTo>
                  <a:pt x="224" y="727"/>
                  <a:pt x="168" y="704"/>
                  <a:pt x="126" y="662"/>
                </a:cubicBezTo>
                <a:cubicBezTo>
                  <a:pt x="39" y="575"/>
                  <a:pt x="39" y="433"/>
                  <a:pt x="126" y="347"/>
                </a:cubicBezTo>
                <a:cubicBezTo>
                  <a:pt x="275" y="198"/>
                  <a:pt x="275" y="198"/>
                  <a:pt x="275" y="198"/>
                </a:cubicBezTo>
                <a:cubicBezTo>
                  <a:pt x="317" y="156"/>
                  <a:pt x="373" y="133"/>
                  <a:pt x="432" y="133"/>
                </a:cubicBezTo>
                <a:cubicBezTo>
                  <a:pt x="491" y="133"/>
                  <a:pt x="547" y="156"/>
                  <a:pt x="588" y="197"/>
                </a:cubicBezTo>
                <a:lnTo>
                  <a:pt x="561" y="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44" tIns="30472" rIns="60944" bIns="30472" numCol="1" anchor="t" anchorCtr="0" compatLnSpc="1"/>
          <a:lstStyle/>
          <a:p>
            <a:pPr defTabSz="457200">
              <a:defRPr/>
            </a:pPr>
            <a:endParaRPr lang="en-US" sz="1200">
              <a:solidFill>
                <a:srgbClr val="373737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99877" y="-49027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04800"/>
            <a:r>
              <a:rPr lang="en-US" sz="1200" dirty="0">
                <a:solidFill>
                  <a:srgbClr val="373737"/>
                </a:solidFill>
                <a:latin typeface="Arial" panose="020B0604020202020204"/>
              </a:rPr>
              <a:t>tag</a:t>
            </a:r>
            <a:endParaRPr lang="en-US" sz="1200" dirty="0">
              <a:solidFill>
                <a:srgbClr val="373737"/>
              </a:solidFill>
              <a:latin typeface="Arial" panose="020B060402020202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4890" y="5737482"/>
            <a:ext cx="824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zh-CN" altLang="en-US" sz="12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rPr>
              <a:t>数据</a:t>
            </a:r>
            <a:r>
              <a:rPr lang="zh-CN" altLang="en-US" sz="12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采集</a:t>
            </a:r>
            <a:r>
              <a:rPr lang="zh-CN" altLang="en-US" sz="66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endParaRPr lang="zh-CN" altLang="en-US" sz="800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Robot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69328" y="1226074"/>
            <a:ext cx="9798543" cy="1015573"/>
            <a:chOff x="1669328" y="1226074"/>
            <a:chExt cx="9798543" cy="1015573"/>
          </a:xfrm>
        </p:grpSpPr>
        <p:sp>
          <p:nvSpPr>
            <p:cNvPr id="231" name="Rectangle 230"/>
            <p:cNvSpPr/>
            <p:nvPr/>
          </p:nvSpPr>
          <p:spPr>
            <a:xfrm>
              <a:off x="1669328" y="1226074"/>
              <a:ext cx="9798543" cy="10155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endParaRPr lang="en-US" altLang="zh-CN" sz="186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endParaRPr lang="en-US" altLang="zh-CN" sz="186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r>
                <a:rPr lang="zh-CN" altLang="en-US" sz="18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数据治理</a:t>
              </a:r>
              <a:r>
                <a:rPr lang="zh-CN" altLang="en-US" sz="1865" b="1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sym typeface="Arial" panose="020B0604020202020204"/>
                </a:rPr>
                <a:t>总纲</a:t>
              </a:r>
              <a:r>
                <a:rPr lang="zh-CN" altLang="en-US" sz="1865" b="1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  <a:r>
                <a:rPr lang="en-US" altLang="zh-CN" sz="1865" b="1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(AXON)</a:t>
              </a:r>
              <a:endParaRPr lang="en-US" altLang="zh-CN" sz="1865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endParaRPr lang="en-US" altLang="zh-CN" sz="1865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endParaRPr lang="en-US" altLang="zh-CN" sz="186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endParaRPr lang="en-US" sz="16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457200">
                <a:defRPr/>
              </a:pPr>
              <a:endParaRPr lang="en-US" sz="1600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555178" y="1736923"/>
              <a:ext cx="1633579" cy="382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0960" rIns="91440" bIns="60960" rtlCol="0" anchor="ctr"/>
            <a:lstStyle/>
            <a:p>
              <a:pPr algn="ctr" defTabSz="304800"/>
              <a:r>
                <a:rPr lang="zh-CN" altLang="en-US" sz="133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项目和系统定义</a:t>
              </a:r>
              <a:endParaRPr lang="en-US" sz="1335" dirty="0">
                <a:solidFill>
                  <a:srgbClr val="373737">
                    <a:lumMod val="50000"/>
                    <a:lumOff val="50000"/>
                  </a:srgbClr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7634937" y="1731673"/>
              <a:ext cx="1633579" cy="382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0960" rIns="91440" bIns="60960" rtlCol="0" anchor="ctr"/>
            <a:lstStyle/>
            <a:p>
              <a:pPr algn="ctr" defTabSz="304800"/>
              <a:r>
                <a:rPr lang="zh-CN" altLang="en-US" sz="1335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人员和职能定义</a:t>
              </a:r>
              <a:endParaRPr 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5672416" y="1736687"/>
              <a:ext cx="1633579" cy="382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0960" rIns="91440" bIns="60960" rtlCol="0" anchor="ctr"/>
            <a:lstStyle/>
            <a:p>
              <a:pPr algn="ctr" defTabSz="304800"/>
              <a:r>
                <a:rPr lang="zh-CN" altLang="en-US" sz="133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组织结构定义</a:t>
              </a:r>
              <a:endParaRPr 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3784848" y="1742381"/>
              <a:ext cx="1633579" cy="382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0960" rIns="91440" bIns="60960" rtlCol="0" anchor="ctr"/>
            <a:lstStyle/>
            <a:p>
              <a:pPr algn="ctr" defTabSz="304800"/>
              <a:r>
                <a:rPr lang="zh-CN" altLang="en-US" sz="133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流程定义</a:t>
              </a:r>
              <a:endParaRPr 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907637" y="1758522"/>
              <a:ext cx="1633579" cy="382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0960" rIns="91440" bIns="60960" rtlCol="0" anchor="ctr"/>
            <a:lstStyle/>
            <a:p>
              <a:pPr algn="ctr" defTabSz="304800"/>
              <a:endParaRPr lang="en-US" altLang="zh-CN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304800"/>
              <a:r>
                <a:rPr lang="zh-CN" altLang="en-US" sz="133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政策定义</a:t>
              </a:r>
              <a:endParaRPr lang="en-US" sz="1335" dirty="0">
                <a:solidFill>
                  <a:srgbClr val="373737">
                    <a:lumMod val="50000"/>
                    <a:lumOff val="50000"/>
                  </a:srgbClr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  <a:p>
              <a:pPr algn="ctr" defTabSz="304800"/>
              <a:endParaRPr 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</p:grp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" y="60067"/>
            <a:ext cx="65" cy="18466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defTabSz="6096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srgbClr val="373737"/>
              </a:solidFill>
              <a:latin typeface="Arial" panose="020B0604020202020204" pitchFamily="34" charset="0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1869893" y="2301550"/>
            <a:ext cx="4496778" cy="304357"/>
          </a:xfrm>
          <a:prstGeom prst="rect">
            <a:avLst/>
          </a:prstGeom>
          <a:gradFill>
            <a:gsLst>
              <a:gs pos="100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 defTabSz="457200">
              <a:defRPr/>
            </a:pPr>
            <a:endParaRPr lang="en-US" altLang="zh-CN" sz="1335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r>
              <a:rPr lang="zh-CN" alt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数据服务</a:t>
            </a:r>
            <a:endParaRPr lang="en-US" altLang="zh-CN" sz="1335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endParaRPr lang="en-US" sz="1335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Roboto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6601972" y="2308789"/>
            <a:ext cx="4586785" cy="296646"/>
          </a:xfrm>
          <a:prstGeom prst="rect">
            <a:avLst/>
          </a:prstGeom>
          <a:gradFill>
            <a:gsLst>
              <a:gs pos="100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 defTabSz="457200">
              <a:defRPr/>
            </a:pPr>
            <a:endParaRPr lang="en-US" altLang="zh-CN" sz="1335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r>
              <a:rPr lang="zh-CN" alt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数据分发</a:t>
            </a:r>
            <a:endParaRPr lang="en-US" sz="1335" dirty="0">
              <a:solidFill>
                <a:srgbClr val="373737">
                  <a:lumMod val="50000"/>
                  <a:lumOff val="50000"/>
                </a:srgb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endParaRPr lang="en-US" sz="1335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Robot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4460" y="57448"/>
            <a:ext cx="2509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数据治理 </a:t>
            </a:r>
            <a:r>
              <a:rPr lang="en-US" altLang="zh-CN" sz="3200" dirty="0"/>
              <a:t>3.0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25214" y="741191"/>
            <a:ext cx="474983" cy="6059356"/>
            <a:chOff x="1025214" y="741191"/>
            <a:chExt cx="474983" cy="6059356"/>
          </a:xfrm>
        </p:grpSpPr>
        <p:sp>
          <p:nvSpPr>
            <p:cNvPr id="98" name="Rectangle 97"/>
            <p:cNvSpPr/>
            <p:nvPr/>
          </p:nvSpPr>
          <p:spPr>
            <a:xfrm>
              <a:off x="1025214" y="741192"/>
              <a:ext cx="474983" cy="6059355"/>
            </a:xfrm>
            <a:prstGeom prst="rect">
              <a:avLst/>
            </a:prstGeom>
            <a:gradFill>
              <a:gsLst>
                <a:gs pos="4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 defTabSz="457200">
                <a:defRPr/>
              </a:pPr>
              <a:endParaRPr lang="en-US" sz="1200" dirty="0">
                <a:solidFill>
                  <a:prstClr val="white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1730270" y="3622727"/>
              <a:ext cx="6059355" cy="2962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rPr>
                <a:t>企业数据目录 </a:t>
              </a:r>
              <a:r>
                <a:rPr lang="en-US" altLang="zh-CN" sz="16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rPr>
                <a:t>/ </a:t>
              </a:r>
              <a:r>
                <a:rPr lang="zh-CN" altLang="en-US" sz="1600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rPr>
                <a:t>数据资产管理</a:t>
              </a:r>
              <a:endParaRPr lang="en-US" altLang="zh-TW" sz="16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Roboto" charset="0"/>
              </a:endParaRP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761768" y="5700985"/>
            <a:ext cx="9502093" cy="304357"/>
          </a:xfrm>
          <a:prstGeom prst="rect">
            <a:avLst/>
          </a:prstGeom>
          <a:gradFill>
            <a:gsLst>
              <a:gs pos="100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 defTabSz="457200">
              <a:defRPr/>
            </a:pPr>
            <a:endParaRPr lang="en-US" altLang="zh-CN" sz="1335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r>
              <a:rPr lang="zh-CN" alt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数据</a:t>
            </a:r>
            <a:r>
              <a:rPr lang="zh-TW" alt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接入</a:t>
            </a:r>
            <a:r>
              <a:rPr lang="en-US" altLang="zh-TW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/</a:t>
            </a:r>
            <a:r>
              <a:rPr lang="zh-CN" altLang="en-US" sz="1335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集成</a:t>
            </a:r>
            <a:endParaRPr lang="en-US" altLang="zh-CN" sz="1335" dirty="0">
              <a:solidFill>
                <a:srgbClr val="FFFFFF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algn="ctr" defTabSz="457200">
              <a:defRPr/>
            </a:pPr>
            <a:endParaRPr lang="en-US" sz="1335" dirty="0">
              <a:solidFill>
                <a:prstClr val="white"/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Roboto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57790" y="2616372"/>
            <a:ext cx="9636396" cy="2248064"/>
            <a:chOff x="1757790" y="2616372"/>
            <a:chExt cx="9636396" cy="2248064"/>
          </a:xfrm>
        </p:grpSpPr>
        <p:grpSp>
          <p:nvGrpSpPr>
            <p:cNvPr id="13" name="Group 12"/>
            <p:cNvGrpSpPr/>
            <p:nvPr/>
          </p:nvGrpSpPr>
          <p:grpSpPr>
            <a:xfrm>
              <a:off x="1824277" y="2616372"/>
              <a:ext cx="9569909" cy="1584508"/>
              <a:chOff x="1824277" y="2616372"/>
              <a:chExt cx="9569909" cy="1584508"/>
            </a:xfrm>
          </p:grpSpPr>
          <p:sp>
            <p:nvSpPr>
              <p:cNvPr id="103" name="Right Triangle 102"/>
              <p:cNvSpPr/>
              <p:nvPr/>
            </p:nvSpPr>
            <p:spPr>
              <a:xfrm rot="10800000" flipH="1">
                <a:off x="10118243" y="2696331"/>
                <a:ext cx="683935" cy="1217352"/>
              </a:xfrm>
              <a:prstGeom prst="rtTriangle">
                <a:avLst/>
              </a:prstGeom>
              <a:gradFill>
                <a:gsLst>
                  <a:gs pos="15000">
                    <a:schemeClr val="bg1">
                      <a:alpha val="27000"/>
                    </a:schemeClr>
                  </a:gs>
                  <a:gs pos="87000">
                    <a:schemeClr val="bg1"/>
                  </a:gs>
                </a:gsLst>
                <a:lin ang="16200000" scaled="0"/>
              </a:gradFill>
              <a:ln>
                <a:solidFill>
                  <a:schemeClr val="bg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9144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0800000">
                <a:off x="5929984" y="4068395"/>
                <a:ext cx="1271863" cy="132485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929983" y="2616372"/>
                <a:ext cx="1271863" cy="1454512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06837" y="2698991"/>
                <a:ext cx="1118155" cy="8718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rot="10800000" flipH="1">
                <a:off x="5992363" y="2696331"/>
                <a:ext cx="683935" cy="1217352"/>
              </a:xfrm>
              <a:prstGeom prst="rtTriangle">
                <a:avLst/>
              </a:prstGeom>
              <a:gradFill>
                <a:gsLst>
                  <a:gs pos="15000">
                    <a:schemeClr val="bg1">
                      <a:alpha val="27000"/>
                    </a:schemeClr>
                  </a:gs>
                  <a:gs pos="87000">
                    <a:schemeClr val="bg1"/>
                  </a:gs>
                </a:gsLst>
                <a:lin ang="16200000" scaled="0"/>
              </a:gradFill>
              <a:ln>
                <a:solidFill>
                  <a:schemeClr val="bg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9144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6241524" y="2895879"/>
                <a:ext cx="665081" cy="665708"/>
                <a:chOff x="6746875" y="-2162176"/>
                <a:chExt cx="1122363" cy="1125538"/>
              </a:xfrm>
            </p:grpSpPr>
            <p:sp>
              <p:nvSpPr>
                <p:cNvPr id="180" name="Freeform 99"/>
                <p:cNvSpPr/>
                <p:nvPr/>
              </p:nvSpPr>
              <p:spPr bwMode="auto">
                <a:xfrm>
                  <a:off x="7118349" y="-1727202"/>
                  <a:ext cx="379412" cy="253999"/>
                </a:xfrm>
                <a:custGeom>
                  <a:avLst/>
                  <a:gdLst>
                    <a:gd name="T0" fmla="*/ 239 w 239"/>
                    <a:gd name="T1" fmla="*/ 0 h 160"/>
                    <a:gd name="T2" fmla="*/ 80 w 239"/>
                    <a:gd name="T3" fmla="*/ 160 h 160"/>
                    <a:gd name="T4" fmla="*/ 0 w 239"/>
                    <a:gd name="T5" fmla="*/ 79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9" h="160">
                      <a:moveTo>
                        <a:pt x="239" y="0"/>
                      </a:moveTo>
                      <a:lnTo>
                        <a:pt x="80" y="160"/>
                      </a:lnTo>
                      <a:lnTo>
                        <a:pt x="0" y="79"/>
                      </a:lnTo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81" name="Freeform 100"/>
                <p:cNvSpPr/>
                <p:nvPr/>
              </p:nvSpPr>
              <p:spPr bwMode="auto">
                <a:xfrm>
                  <a:off x="6746875" y="-2162176"/>
                  <a:ext cx="1122363" cy="1125538"/>
                </a:xfrm>
                <a:custGeom>
                  <a:avLst/>
                  <a:gdLst>
                    <a:gd name="T0" fmla="*/ 0 w 707"/>
                    <a:gd name="T1" fmla="*/ 354 h 709"/>
                    <a:gd name="T2" fmla="*/ 354 w 707"/>
                    <a:gd name="T3" fmla="*/ 0 h 709"/>
                    <a:gd name="T4" fmla="*/ 707 w 707"/>
                    <a:gd name="T5" fmla="*/ 354 h 709"/>
                    <a:gd name="T6" fmla="*/ 354 w 707"/>
                    <a:gd name="T7" fmla="*/ 709 h 709"/>
                    <a:gd name="T8" fmla="*/ 0 w 707"/>
                    <a:gd name="T9" fmla="*/ 354 h 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07" h="709">
                      <a:moveTo>
                        <a:pt x="0" y="354"/>
                      </a:moveTo>
                      <a:lnTo>
                        <a:pt x="354" y="0"/>
                      </a:lnTo>
                      <a:lnTo>
                        <a:pt x="707" y="354"/>
                      </a:lnTo>
                      <a:lnTo>
                        <a:pt x="354" y="709"/>
                      </a:lnTo>
                      <a:lnTo>
                        <a:pt x="0" y="354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8685595" y="2616373"/>
                <a:ext cx="1295996" cy="1584507"/>
                <a:chOff x="8700446" y="2634639"/>
                <a:chExt cx="1296333" cy="1584920"/>
              </a:xfrm>
            </p:grpSpPr>
            <p:sp>
              <p:nvSpPr>
                <p:cNvPr id="174" name="Rectangle 173"/>
                <p:cNvSpPr/>
                <p:nvPr/>
              </p:nvSpPr>
              <p:spPr>
                <a:xfrm rot="10800000">
                  <a:off x="8700446" y="4087039"/>
                  <a:ext cx="1272194" cy="13252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8700446" y="2634639"/>
                  <a:ext cx="1272194" cy="1454891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8777320" y="2717279"/>
                  <a:ext cx="1118446" cy="8721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77" name="Right Triangle 176"/>
                <p:cNvSpPr/>
                <p:nvPr/>
              </p:nvSpPr>
              <p:spPr>
                <a:xfrm rot="10800000" flipH="1">
                  <a:off x="8753671" y="2714619"/>
                  <a:ext cx="684113" cy="1217669"/>
                </a:xfrm>
                <a:prstGeom prst="rtTriangle">
                  <a:avLst/>
                </a:prstGeom>
                <a:gradFill>
                  <a:gsLst>
                    <a:gs pos="15000">
                      <a:schemeClr val="bg1">
                        <a:alpha val="27000"/>
                      </a:schemeClr>
                    </a:gs>
                    <a:gs pos="87000">
                      <a:schemeClr val="bg1"/>
                    </a:gs>
                  </a:gsLst>
                  <a:lin ang="16200000" scaled="0"/>
                </a:gradFill>
                <a:ln>
                  <a:solidFill>
                    <a:schemeClr val="bg1">
                      <a:alpha val="2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9144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207" name="TextBox 206"/>
                <p:cNvSpPr txBox="1"/>
                <p:nvPr/>
              </p:nvSpPr>
              <p:spPr>
                <a:xfrm>
                  <a:off x="8726084" y="3728930"/>
                  <a:ext cx="1270695" cy="3287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457200">
                    <a:lnSpc>
                      <a:spcPct val="90000"/>
                    </a:lnSpc>
                    <a:defRPr/>
                  </a:pPr>
                  <a:r>
                    <a:rPr lang="ja-JP" altLang="en-US" sz="1335" dirty="0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Roboto Light" charset="0"/>
                    </a:rPr>
                    <a:t>数据</a:t>
                  </a:r>
                  <a:r>
                    <a:rPr lang="zh-CN" altLang="en-US" sz="1335" dirty="0">
                      <a:solidFill>
                        <a:srgbClr val="585858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Roboto" charset="0"/>
                    </a:rPr>
                    <a:t>安全</a:t>
                  </a:r>
                  <a:r>
                    <a:rPr lang="zh-CN" altLang="en-US" sz="1335" dirty="0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及</a:t>
                  </a:r>
                  <a:endParaRPr lang="en-US" sz="1335" dirty="0">
                    <a:solidFill>
                      <a:srgbClr val="373737">
                        <a:lumMod val="50000"/>
                        <a:lumOff val="50000"/>
                      </a:srgb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  <a:p>
                  <a:pPr algn="ctr" defTabSz="457200">
                    <a:lnSpc>
                      <a:spcPct val="90000"/>
                    </a:lnSpc>
                    <a:defRPr/>
                  </a:pPr>
                  <a:r>
                    <a:rPr lang="zh-CN" altLang="en-US" sz="1335" dirty="0">
                      <a:solidFill>
                        <a:srgbClr val="222222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风险</a:t>
                  </a:r>
                  <a:r>
                    <a:rPr lang="ja-JP" altLang="en-US" sz="1335" dirty="0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管理</a:t>
                  </a:r>
                  <a:endParaRPr lang="en-US" sz="1335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 Light" charset="0"/>
                  </a:endParaRPr>
                </a:p>
              </p:txBody>
            </p:sp>
            <p:grpSp>
              <p:nvGrpSpPr>
                <p:cNvPr id="208" name="Group 207"/>
                <p:cNvGrpSpPr/>
                <p:nvPr/>
              </p:nvGrpSpPr>
              <p:grpSpPr>
                <a:xfrm>
                  <a:off x="9060552" y="2962191"/>
                  <a:ext cx="539559" cy="599671"/>
                  <a:chOff x="8702676" y="-568325"/>
                  <a:chExt cx="628481" cy="698500"/>
                </a:xfrm>
              </p:grpSpPr>
              <p:sp>
                <p:nvSpPr>
                  <p:cNvPr id="209" name="Freeform 44"/>
                  <p:cNvSpPr/>
                  <p:nvPr/>
                </p:nvSpPr>
                <p:spPr bwMode="auto">
                  <a:xfrm>
                    <a:off x="8702676" y="-568325"/>
                    <a:ext cx="628481" cy="676342"/>
                  </a:xfrm>
                  <a:custGeom>
                    <a:avLst/>
                    <a:gdLst>
                      <a:gd name="T0" fmla="*/ 405 w 405"/>
                      <a:gd name="T1" fmla="*/ 0 h 440"/>
                      <a:gd name="T2" fmla="*/ 203 w 405"/>
                      <a:gd name="T3" fmla="*/ 122 h 440"/>
                      <a:gd name="T4" fmla="*/ 0 w 405"/>
                      <a:gd name="T5" fmla="*/ 0 h 440"/>
                      <a:gd name="T6" fmla="*/ 0 w 405"/>
                      <a:gd name="T7" fmla="*/ 318 h 440"/>
                      <a:gd name="T8" fmla="*/ 203 w 405"/>
                      <a:gd name="T9" fmla="*/ 440 h 440"/>
                      <a:gd name="T10" fmla="*/ 405 w 405"/>
                      <a:gd name="T11" fmla="*/ 318 h 440"/>
                      <a:gd name="T12" fmla="*/ 405 w 405"/>
                      <a:gd name="T13" fmla="*/ 0 h 4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05" h="440">
                        <a:moveTo>
                          <a:pt x="405" y="0"/>
                        </a:moveTo>
                        <a:lnTo>
                          <a:pt x="203" y="122"/>
                        </a:lnTo>
                        <a:lnTo>
                          <a:pt x="0" y="0"/>
                        </a:lnTo>
                        <a:lnTo>
                          <a:pt x="0" y="318"/>
                        </a:lnTo>
                        <a:lnTo>
                          <a:pt x="203" y="440"/>
                        </a:lnTo>
                        <a:lnTo>
                          <a:pt x="405" y="318"/>
                        </a:lnTo>
                        <a:lnTo>
                          <a:pt x="405" y="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10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9024938" y="-374650"/>
                    <a:ext cx="0" cy="504825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grpSp>
                <p:nvGrpSpPr>
                  <p:cNvPr id="211" name="Group 210"/>
                  <p:cNvGrpSpPr/>
                  <p:nvPr/>
                </p:nvGrpSpPr>
                <p:grpSpPr>
                  <a:xfrm>
                    <a:off x="9088581" y="-371187"/>
                    <a:ext cx="196763" cy="301451"/>
                    <a:chOff x="9059863" y="-404813"/>
                    <a:chExt cx="247650" cy="379413"/>
                  </a:xfrm>
                </p:grpSpPr>
                <p:sp>
                  <p:nvSpPr>
                    <p:cNvPr id="212" name="Line 4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059863" y="-404813"/>
                      <a:ext cx="247650" cy="147638"/>
                    </a:xfrm>
                    <a:prstGeom prst="line">
                      <a:avLst/>
                    </a:prstGeom>
                    <a:noFill/>
                    <a:ln w="25400" cap="rnd">
                      <a:solidFill>
                        <a:srgbClr val="FF4D00"/>
                      </a:solidFill>
                      <a:prstDash val="solid"/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16" tIns="45708" rIns="91416" bIns="45708" numCol="1" anchor="t" anchorCtr="0" compatLnSpc="1"/>
                    <a:lstStyle/>
                    <a:p>
                      <a:pPr defTabSz="457200">
                        <a:defRPr/>
                      </a:pPr>
                      <a:endParaRPr lang="en-US" sz="1335">
                        <a:solidFill>
                          <a:srgbClr val="373737"/>
                        </a:solidFill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sp>
                  <p:nvSpPr>
                    <p:cNvPr id="213" name="Line 4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059863" y="-288925"/>
                      <a:ext cx="247650" cy="147638"/>
                    </a:xfrm>
                    <a:prstGeom prst="line">
                      <a:avLst/>
                    </a:prstGeom>
                    <a:noFill/>
                    <a:ln w="25400" cap="rnd">
                      <a:solidFill>
                        <a:srgbClr val="FF4D00"/>
                      </a:solidFill>
                      <a:prstDash val="solid"/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16" tIns="45708" rIns="91416" bIns="45708" numCol="1" anchor="t" anchorCtr="0" compatLnSpc="1"/>
                    <a:lstStyle/>
                    <a:p>
                      <a:pPr defTabSz="457200">
                        <a:defRPr/>
                      </a:pPr>
                      <a:endParaRPr lang="en-US" sz="1335">
                        <a:solidFill>
                          <a:srgbClr val="373737"/>
                        </a:solidFill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  <p:sp>
                  <p:nvSpPr>
                    <p:cNvPr id="214" name="Line 4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059863" y="-173038"/>
                      <a:ext cx="247650" cy="147638"/>
                    </a:xfrm>
                    <a:prstGeom prst="line">
                      <a:avLst/>
                    </a:prstGeom>
                    <a:noFill/>
                    <a:ln w="25400" cap="rnd">
                      <a:solidFill>
                        <a:srgbClr val="FF4D00"/>
                      </a:solidFill>
                      <a:prstDash val="solid"/>
                      <a:miter lim="800000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16" tIns="45708" rIns="91416" bIns="45708" numCol="1" anchor="t" anchorCtr="0" compatLnSpc="1"/>
                    <a:lstStyle/>
                    <a:p>
                      <a:pPr defTabSz="457200">
                        <a:defRPr/>
                      </a:pPr>
                      <a:endParaRPr lang="en-US" sz="1335" dirty="0">
                        <a:solidFill>
                          <a:srgbClr val="373737"/>
                        </a:solidFill>
                        <a:latin typeface="Yu Gothic UI" panose="020B0500000000000000" pitchFamily="34" charset="-128"/>
                        <a:ea typeface="Yu Gothic UI" panose="020B0500000000000000" pitchFamily="34" charset="-128"/>
                      </a:endParaRPr>
                    </a:p>
                  </p:txBody>
                </p:sp>
              </p:grp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10035689" y="2616373"/>
                <a:ext cx="1282479" cy="1584507"/>
                <a:chOff x="10036714" y="2634639"/>
                <a:chExt cx="1282812" cy="158492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 rot="10800000">
                  <a:off x="10036714" y="4087039"/>
                  <a:ext cx="1272194" cy="13252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10036714" y="2634639"/>
                  <a:ext cx="1272194" cy="1454891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10113589" y="2717279"/>
                  <a:ext cx="1118445" cy="8721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10048831" y="3807087"/>
                  <a:ext cx="1270695" cy="3287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457200">
                    <a:defRPr/>
                  </a:pPr>
                  <a:r>
                    <a:rPr lang="zh-CN" altLang="en-US" sz="1335" dirty="0">
                      <a:solidFill>
                        <a:srgbClr val="585858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Roboto" charset="0"/>
                    </a:rPr>
                    <a:t>数据</a:t>
                  </a:r>
                  <a:r>
                    <a:rPr lang="ja-JP" altLang="en-US" sz="1335" dirty="0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Roboto Light" charset="0"/>
                    </a:rPr>
                    <a:t>归档</a:t>
                  </a:r>
                  <a:r>
                    <a:rPr lang="ja-JP" altLang="en-US" sz="1335" dirty="0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管理</a:t>
                  </a:r>
                  <a:endParaRPr lang="en-US" sz="1335" dirty="0">
                    <a:solidFill>
                      <a:srgbClr val="585858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215" name="Right Triangle 214"/>
                <p:cNvSpPr/>
                <p:nvPr/>
              </p:nvSpPr>
              <p:spPr>
                <a:xfrm rot="10800000" flipH="1">
                  <a:off x="10091446" y="2705560"/>
                  <a:ext cx="684113" cy="1217669"/>
                </a:xfrm>
                <a:prstGeom prst="rtTriangle">
                  <a:avLst/>
                </a:prstGeom>
                <a:gradFill>
                  <a:gsLst>
                    <a:gs pos="15000">
                      <a:schemeClr val="bg1">
                        <a:alpha val="27000"/>
                      </a:schemeClr>
                    </a:gs>
                    <a:gs pos="87000">
                      <a:schemeClr val="bg1"/>
                    </a:gs>
                  </a:gsLst>
                  <a:lin ang="16200000" scaled="0"/>
                </a:gradFill>
                <a:ln>
                  <a:solidFill>
                    <a:schemeClr val="bg1">
                      <a:alpha val="2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9144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grpSp>
              <p:nvGrpSpPr>
                <p:cNvPr id="216" name="Group 215"/>
                <p:cNvGrpSpPr/>
                <p:nvPr/>
              </p:nvGrpSpPr>
              <p:grpSpPr>
                <a:xfrm>
                  <a:off x="10454855" y="2915970"/>
                  <a:ext cx="435912" cy="653408"/>
                  <a:chOff x="10557040" y="2240956"/>
                  <a:chExt cx="507753" cy="761093"/>
                </a:xfrm>
              </p:grpSpPr>
              <p:sp>
                <p:nvSpPr>
                  <p:cNvPr id="217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10810380" y="2596276"/>
                    <a:ext cx="0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18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10810380" y="2418079"/>
                    <a:ext cx="0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19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10810380" y="3002049"/>
                    <a:ext cx="0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20" name="Freeform 87"/>
                  <p:cNvSpPr/>
                  <p:nvPr/>
                </p:nvSpPr>
                <p:spPr bwMode="auto">
                  <a:xfrm>
                    <a:off x="10557040" y="2240956"/>
                    <a:ext cx="507753" cy="761093"/>
                  </a:xfrm>
                  <a:custGeom>
                    <a:avLst/>
                    <a:gdLst>
                      <a:gd name="T0" fmla="*/ 436 w 436"/>
                      <a:gd name="T1" fmla="*/ 77 h 652"/>
                      <a:gd name="T2" fmla="*/ 436 w 436"/>
                      <a:gd name="T3" fmla="*/ 485 h 652"/>
                      <a:gd name="T4" fmla="*/ 218 w 436"/>
                      <a:gd name="T5" fmla="*/ 652 h 652"/>
                      <a:gd name="T6" fmla="*/ 0 w 436"/>
                      <a:gd name="T7" fmla="*/ 485 h 652"/>
                      <a:gd name="T8" fmla="*/ 0 w 436"/>
                      <a:gd name="T9" fmla="*/ 77 h 652"/>
                      <a:gd name="T10" fmla="*/ 218 w 436"/>
                      <a:gd name="T11" fmla="*/ 0 h 652"/>
                      <a:gd name="T12" fmla="*/ 436 w 436"/>
                      <a:gd name="T13" fmla="*/ 77 h 6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6" h="652">
                        <a:moveTo>
                          <a:pt x="436" y="77"/>
                        </a:moveTo>
                        <a:cubicBezTo>
                          <a:pt x="436" y="77"/>
                          <a:pt x="436" y="374"/>
                          <a:pt x="436" y="485"/>
                        </a:cubicBezTo>
                        <a:cubicBezTo>
                          <a:pt x="218" y="652"/>
                          <a:pt x="218" y="652"/>
                          <a:pt x="218" y="652"/>
                        </a:cubicBezTo>
                        <a:cubicBezTo>
                          <a:pt x="0" y="485"/>
                          <a:pt x="0" y="485"/>
                          <a:pt x="0" y="485"/>
                        </a:cubicBezTo>
                        <a:cubicBezTo>
                          <a:pt x="0" y="374"/>
                          <a:pt x="0" y="77"/>
                          <a:pt x="0" y="77"/>
                        </a:cubicBezTo>
                        <a:cubicBezTo>
                          <a:pt x="0" y="77"/>
                          <a:pt x="58" y="0"/>
                          <a:pt x="218" y="0"/>
                        </a:cubicBezTo>
                        <a:cubicBezTo>
                          <a:pt x="377" y="0"/>
                          <a:pt x="436" y="77"/>
                          <a:pt x="436" y="77"/>
                        </a:cubicBez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21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10557040" y="2330055"/>
                    <a:ext cx="507753" cy="32741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222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0557040" y="2481414"/>
                    <a:ext cx="507753" cy="32526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7291753" y="2616373"/>
                <a:ext cx="1271863" cy="1584507"/>
                <a:chOff x="7270800" y="2634639"/>
                <a:chExt cx="1272194" cy="1584920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 rot="10800000">
                  <a:off x="7270800" y="4087039"/>
                  <a:ext cx="1272194" cy="132520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7270800" y="2634639"/>
                  <a:ext cx="1272194" cy="1454891"/>
                </a:xfrm>
                <a:prstGeom prst="rect">
                  <a:avLst/>
                </a:prstGeom>
                <a:gradFill flip="none" rotWithShape="1">
                  <a:gsLst>
                    <a:gs pos="15000">
                      <a:srgbClr val="FFFFFF"/>
                    </a:gs>
                    <a:gs pos="87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7347674" y="2717279"/>
                  <a:ext cx="1118446" cy="87212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4572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sp>
              <p:nvSpPr>
                <p:cNvPr id="166" name="Right Triangle 165"/>
                <p:cNvSpPr/>
                <p:nvPr/>
              </p:nvSpPr>
              <p:spPr>
                <a:xfrm rot="10800000" flipH="1">
                  <a:off x="7319969" y="2714619"/>
                  <a:ext cx="684113" cy="1217669"/>
                </a:xfrm>
                <a:prstGeom prst="rtTriangle">
                  <a:avLst/>
                </a:prstGeom>
                <a:gradFill>
                  <a:gsLst>
                    <a:gs pos="15000">
                      <a:schemeClr val="bg1">
                        <a:alpha val="27000"/>
                      </a:schemeClr>
                    </a:gs>
                    <a:gs pos="87000">
                      <a:schemeClr val="bg1"/>
                    </a:gs>
                  </a:gsLst>
                  <a:lin ang="16200000" scaled="0"/>
                </a:gradFill>
                <a:ln>
                  <a:solidFill>
                    <a:schemeClr val="bg1">
                      <a:alpha val="2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37124" tIns="91416" rIns="137124" bIns="91416" rtlCol="0" anchor="ctr"/>
                <a:lstStyle/>
                <a:p>
                  <a:pPr algn="ctr" defTabSz="914400">
                    <a:defRPr/>
                  </a:pPr>
                  <a:endParaRPr lang="en-US" sz="1335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7272919" y="3807087"/>
                  <a:ext cx="1267956" cy="3287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304800">
                    <a:defRPr/>
                  </a:pPr>
                  <a:r>
                    <a:rPr lang="zh-CN" altLang="en-US" sz="1335" dirty="0">
                      <a:solidFill>
                        <a:srgbClr val="585858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  <a:cs typeface="Roboto" charset="0"/>
                    </a:rPr>
                    <a:t>主数据管理</a:t>
                  </a:r>
                  <a:endParaRPr lang="en-US" sz="1335" dirty="0">
                    <a:solidFill>
                      <a:srgbClr val="585858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endParaRPr>
                </a:p>
              </p:txBody>
            </p:sp>
            <p:grpSp>
              <p:nvGrpSpPr>
                <p:cNvPr id="187" name="Group 186"/>
                <p:cNvGrpSpPr/>
                <p:nvPr/>
              </p:nvGrpSpPr>
              <p:grpSpPr>
                <a:xfrm>
                  <a:off x="7614074" y="2905249"/>
                  <a:ext cx="585647" cy="674851"/>
                  <a:chOff x="9070975" y="-2162176"/>
                  <a:chExt cx="958850" cy="1104900"/>
                </a:xfrm>
              </p:grpSpPr>
              <p:sp>
                <p:nvSpPr>
                  <p:cNvPr id="188" name="Freeform 106"/>
                  <p:cNvSpPr/>
                  <p:nvPr/>
                </p:nvSpPr>
                <p:spPr bwMode="auto">
                  <a:xfrm>
                    <a:off x="9323388" y="-2162176"/>
                    <a:ext cx="434975" cy="436563"/>
                  </a:xfrm>
                  <a:custGeom>
                    <a:avLst/>
                    <a:gdLst>
                      <a:gd name="T0" fmla="*/ 0 w 274"/>
                      <a:gd name="T1" fmla="*/ 138 h 275"/>
                      <a:gd name="T2" fmla="*/ 138 w 274"/>
                      <a:gd name="T3" fmla="*/ 0 h 275"/>
                      <a:gd name="T4" fmla="*/ 274 w 274"/>
                      <a:gd name="T5" fmla="*/ 138 h 275"/>
                      <a:gd name="T6" fmla="*/ 138 w 274"/>
                      <a:gd name="T7" fmla="*/ 275 h 275"/>
                      <a:gd name="T8" fmla="*/ 0 w 274"/>
                      <a:gd name="T9" fmla="*/ 138 h 2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275">
                        <a:moveTo>
                          <a:pt x="0" y="138"/>
                        </a:moveTo>
                        <a:lnTo>
                          <a:pt x="138" y="0"/>
                        </a:lnTo>
                        <a:lnTo>
                          <a:pt x="274" y="138"/>
                        </a:lnTo>
                        <a:lnTo>
                          <a:pt x="138" y="275"/>
                        </a:lnTo>
                        <a:lnTo>
                          <a:pt x="0" y="138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89" name="Freeform 107"/>
                  <p:cNvSpPr/>
                  <p:nvPr/>
                </p:nvSpPr>
                <p:spPr bwMode="auto">
                  <a:xfrm>
                    <a:off x="9070975" y="-1633538"/>
                    <a:ext cx="187325" cy="188913"/>
                  </a:xfrm>
                  <a:custGeom>
                    <a:avLst/>
                    <a:gdLst>
                      <a:gd name="T0" fmla="*/ 0 w 118"/>
                      <a:gd name="T1" fmla="*/ 60 h 119"/>
                      <a:gd name="T2" fmla="*/ 59 w 118"/>
                      <a:gd name="T3" fmla="*/ 0 h 119"/>
                      <a:gd name="T4" fmla="*/ 118 w 118"/>
                      <a:gd name="T5" fmla="*/ 60 h 119"/>
                      <a:gd name="T6" fmla="*/ 59 w 118"/>
                      <a:gd name="T7" fmla="*/ 119 h 119"/>
                      <a:gd name="T8" fmla="*/ 0 w 118"/>
                      <a:gd name="T9" fmla="*/ 60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8" h="119">
                        <a:moveTo>
                          <a:pt x="0" y="60"/>
                        </a:moveTo>
                        <a:lnTo>
                          <a:pt x="59" y="0"/>
                        </a:lnTo>
                        <a:lnTo>
                          <a:pt x="118" y="60"/>
                        </a:lnTo>
                        <a:lnTo>
                          <a:pt x="59" y="119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0" name="Freeform 108"/>
                  <p:cNvSpPr/>
                  <p:nvPr/>
                </p:nvSpPr>
                <p:spPr bwMode="auto">
                  <a:xfrm>
                    <a:off x="9839325" y="-1633538"/>
                    <a:ext cx="190500" cy="188913"/>
                  </a:xfrm>
                  <a:custGeom>
                    <a:avLst/>
                    <a:gdLst>
                      <a:gd name="T0" fmla="*/ 0 w 120"/>
                      <a:gd name="T1" fmla="*/ 60 h 119"/>
                      <a:gd name="T2" fmla="*/ 60 w 120"/>
                      <a:gd name="T3" fmla="*/ 0 h 119"/>
                      <a:gd name="T4" fmla="*/ 120 w 120"/>
                      <a:gd name="T5" fmla="*/ 60 h 119"/>
                      <a:gd name="T6" fmla="*/ 60 w 120"/>
                      <a:gd name="T7" fmla="*/ 119 h 119"/>
                      <a:gd name="T8" fmla="*/ 0 w 120"/>
                      <a:gd name="T9" fmla="*/ 60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0" h="119">
                        <a:moveTo>
                          <a:pt x="0" y="60"/>
                        </a:moveTo>
                        <a:lnTo>
                          <a:pt x="60" y="0"/>
                        </a:lnTo>
                        <a:lnTo>
                          <a:pt x="120" y="60"/>
                        </a:lnTo>
                        <a:lnTo>
                          <a:pt x="60" y="119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1" name="Freeform 109"/>
                  <p:cNvSpPr/>
                  <p:nvPr/>
                </p:nvSpPr>
                <p:spPr bwMode="auto">
                  <a:xfrm>
                    <a:off x="9447213" y="-1247776"/>
                    <a:ext cx="188913" cy="190500"/>
                  </a:xfrm>
                  <a:custGeom>
                    <a:avLst/>
                    <a:gdLst>
                      <a:gd name="T0" fmla="*/ 0 w 119"/>
                      <a:gd name="T1" fmla="*/ 60 h 120"/>
                      <a:gd name="T2" fmla="*/ 60 w 119"/>
                      <a:gd name="T3" fmla="*/ 0 h 120"/>
                      <a:gd name="T4" fmla="*/ 119 w 119"/>
                      <a:gd name="T5" fmla="*/ 60 h 120"/>
                      <a:gd name="T6" fmla="*/ 60 w 119"/>
                      <a:gd name="T7" fmla="*/ 120 h 120"/>
                      <a:gd name="T8" fmla="*/ 0 w 119"/>
                      <a:gd name="T9" fmla="*/ 6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20">
                        <a:moveTo>
                          <a:pt x="0" y="60"/>
                        </a:moveTo>
                        <a:lnTo>
                          <a:pt x="60" y="0"/>
                        </a:lnTo>
                        <a:lnTo>
                          <a:pt x="119" y="60"/>
                        </a:lnTo>
                        <a:lnTo>
                          <a:pt x="60" y="120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2" name="Freeform 110"/>
                  <p:cNvSpPr/>
                  <p:nvPr/>
                </p:nvSpPr>
                <p:spPr bwMode="auto">
                  <a:xfrm>
                    <a:off x="9650413" y="-1446213"/>
                    <a:ext cx="188913" cy="190500"/>
                  </a:xfrm>
                  <a:custGeom>
                    <a:avLst/>
                    <a:gdLst>
                      <a:gd name="T0" fmla="*/ 0 w 119"/>
                      <a:gd name="T1" fmla="*/ 60 h 120"/>
                      <a:gd name="T2" fmla="*/ 60 w 119"/>
                      <a:gd name="T3" fmla="*/ 0 h 120"/>
                      <a:gd name="T4" fmla="*/ 119 w 119"/>
                      <a:gd name="T5" fmla="*/ 60 h 120"/>
                      <a:gd name="T6" fmla="*/ 60 w 119"/>
                      <a:gd name="T7" fmla="*/ 120 h 120"/>
                      <a:gd name="T8" fmla="*/ 0 w 119"/>
                      <a:gd name="T9" fmla="*/ 6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20">
                        <a:moveTo>
                          <a:pt x="0" y="60"/>
                        </a:moveTo>
                        <a:lnTo>
                          <a:pt x="60" y="0"/>
                        </a:lnTo>
                        <a:lnTo>
                          <a:pt x="119" y="60"/>
                        </a:lnTo>
                        <a:lnTo>
                          <a:pt x="60" y="120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3" name="Freeform 111"/>
                  <p:cNvSpPr/>
                  <p:nvPr/>
                </p:nvSpPr>
                <p:spPr bwMode="auto">
                  <a:xfrm>
                    <a:off x="9250363" y="-1446213"/>
                    <a:ext cx="188913" cy="190500"/>
                  </a:xfrm>
                  <a:custGeom>
                    <a:avLst/>
                    <a:gdLst>
                      <a:gd name="T0" fmla="*/ 0 w 119"/>
                      <a:gd name="T1" fmla="*/ 60 h 120"/>
                      <a:gd name="T2" fmla="*/ 59 w 119"/>
                      <a:gd name="T3" fmla="*/ 0 h 120"/>
                      <a:gd name="T4" fmla="*/ 119 w 119"/>
                      <a:gd name="T5" fmla="*/ 60 h 120"/>
                      <a:gd name="T6" fmla="*/ 59 w 119"/>
                      <a:gd name="T7" fmla="*/ 120 h 120"/>
                      <a:gd name="T8" fmla="*/ 0 w 119"/>
                      <a:gd name="T9" fmla="*/ 6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9" h="120">
                        <a:moveTo>
                          <a:pt x="0" y="60"/>
                        </a:moveTo>
                        <a:lnTo>
                          <a:pt x="59" y="0"/>
                        </a:lnTo>
                        <a:lnTo>
                          <a:pt x="119" y="60"/>
                        </a:lnTo>
                        <a:lnTo>
                          <a:pt x="59" y="120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4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9542463" y="-1736726"/>
                    <a:ext cx="0" cy="48895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5" name="Line 1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10675" y="-1824038"/>
                    <a:ext cx="233363" cy="23495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6" name="Line 1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47238" y="-1825626"/>
                    <a:ext cx="233363" cy="23495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7" name="Line 1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388475" y="-1549401"/>
                    <a:ext cx="153988" cy="1539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  <p:sp>
                <p:nvSpPr>
                  <p:cNvPr id="198" name="Line 11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542463" y="-1549401"/>
                    <a:ext cx="150813" cy="15240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FF4D00"/>
                    </a:solidFill>
                    <a:prstDash val="solid"/>
                    <a:miter lim="800000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16" tIns="45708" rIns="91416" bIns="45708" numCol="1" anchor="t" anchorCtr="0" compatLnSpc="1"/>
                  <a:lstStyle/>
                  <a:p>
                    <a:pPr defTabSz="457200">
                      <a:defRPr/>
                    </a:pPr>
                    <a:endParaRPr lang="en-US" sz="1335">
                      <a:solidFill>
                        <a:srgbClr val="373737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endParaRPr>
                  </a:p>
                </p:txBody>
              </p:sp>
            </p:grpSp>
          </p:grpSp>
          <p:cxnSp>
            <p:nvCxnSpPr>
              <p:cNvPr id="254" name="Straight Connector 253"/>
              <p:cNvCxnSpPr/>
              <p:nvPr/>
            </p:nvCxnSpPr>
            <p:spPr>
              <a:xfrm flipH="1">
                <a:off x="1900768" y="4200880"/>
                <a:ext cx="9493418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Rectangle 295"/>
              <p:cNvSpPr/>
              <p:nvPr/>
            </p:nvSpPr>
            <p:spPr>
              <a:xfrm>
                <a:off x="4562370" y="2616372"/>
                <a:ext cx="1271862" cy="1454512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2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 rot="10800000">
                <a:off x="4562370" y="4068395"/>
                <a:ext cx="1271862" cy="132485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4639224" y="2698991"/>
                <a:ext cx="1118154" cy="8718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10800000">
                <a:off x="1830784" y="4068395"/>
                <a:ext cx="1271862" cy="132485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830784" y="2616372"/>
                <a:ext cx="1271862" cy="1454512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0800000">
                <a:off x="3196360" y="4068395"/>
                <a:ext cx="1271862" cy="132485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196360" y="2616372"/>
                <a:ext cx="1271862" cy="1454512"/>
              </a:xfrm>
              <a:prstGeom prst="rect">
                <a:avLst/>
              </a:prstGeom>
              <a:gradFill flip="none" rotWithShape="1">
                <a:gsLst>
                  <a:gs pos="15000">
                    <a:srgbClr val="FFFFFF"/>
                  </a:gs>
                  <a:gs pos="87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273214" y="2698991"/>
                <a:ext cx="1118154" cy="8718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824277" y="3654342"/>
                <a:ext cx="1271863" cy="3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457200">
                  <a:defRPr/>
                </a:pPr>
                <a:endParaRPr lang="en-US" sz="1200" dirty="0">
                  <a:solidFill>
                    <a:srgbClr val="585858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1907638" y="2698991"/>
                <a:ext cx="1118154" cy="8718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4572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185" name="Right Triangle 184"/>
              <p:cNvSpPr/>
              <p:nvPr/>
            </p:nvSpPr>
            <p:spPr>
              <a:xfrm rot="10800000" flipH="1">
                <a:off x="1885128" y="2696331"/>
                <a:ext cx="683935" cy="1217352"/>
              </a:xfrm>
              <a:prstGeom prst="rtTriangle">
                <a:avLst/>
              </a:prstGeom>
              <a:gradFill>
                <a:gsLst>
                  <a:gs pos="15000">
                    <a:schemeClr val="bg1">
                      <a:alpha val="27000"/>
                    </a:schemeClr>
                  </a:gs>
                  <a:gs pos="87000">
                    <a:schemeClr val="bg1"/>
                  </a:gs>
                </a:gsLst>
                <a:lin ang="16200000" scaled="0"/>
              </a:gradFill>
              <a:ln>
                <a:solidFill>
                  <a:schemeClr val="bg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9144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grpSp>
            <p:nvGrpSpPr>
              <p:cNvPr id="299" name="Group 298"/>
              <p:cNvGrpSpPr/>
              <p:nvPr/>
            </p:nvGrpSpPr>
            <p:grpSpPr>
              <a:xfrm>
                <a:off x="2141480" y="2898094"/>
                <a:ext cx="650468" cy="652310"/>
                <a:chOff x="15875" y="-2162178"/>
                <a:chExt cx="1122363" cy="1125541"/>
              </a:xfrm>
            </p:grpSpPr>
            <p:sp>
              <p:nvSpPr>
                <p:cNvPr id="300" name="Line 90"/>
                <p:cNvSpPr>
                  <a:spLocks noChangeShapeType="1"/>
                </p:cNvSpPr>
                <p:nvPr/>
              </p:nvSpPr>
              <p:spPr bwMode="auto">
                <a:xfrm>
                  <a:off x="576264" y="-1917703"/>
                  <a:ext cx="0" cy="115889"/>
                </a:xfrm>
                <a:prstGeom prst="line">
                  <a:avLst/>
                </a:pr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4" name="Freeform 91"/>
                <p:cNvSpPr/>
                <p:nvPr/>
              </p:nvSpPr>
              <p:spPr bwMode="auto">
                <a:xfrm>
                  <a:off x="452438" y="-2162178"/>
                  <a:ext cx="246062" cy="244475"/>
                </a:xfrm>
                <a:custGeom>
                  <a:avLst/>
                  <a:gdLst>
                    <a:gd name="T0" fmla="*/ 78 w 155"/>
                    <a:gd name="T1" fmla="*/ 154 h 154"/>
                    <a:gd name="T2" fmla="*/ 155 w 155"/>
                    <a:gd name="T3" fmla="*/ 77 h 154"/>
                    <a:gd name="T4" fmla="*/ 78 w 155"/>
                    <a:gd name="T5" fmla="*/ 0 h 154"/>
                    <a:gd name="T6" fmla="*/ 0 w 155"/>
                    <a:gd name="T7" fmla="*/ 77 h 154"/>
                    <a:gd name="T8" fmla="*/ 78 w 155"/>
                    <a:gd name="T9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154">
                      <a:moveTo>
                        <a:pt x="78" y="154"/>
                      </a:moveTo>
                      <a:lnTo>
                        <a:pt x="155" y="77"/>
                      </a:lnTo>
                      <a:lnTo>
                        <a:pt x="78" y="0"/>
                      </a:lnTo>
                      <a:lnTo>
                        <a:pt x="0" y="77"/>
                      </a:lnTo>
                      <a:lnTo>
                        <a:pt x="78" y="154"/>
                      </a:lnTo>
                      <a:close/>
                    </a:path>
                  </a:pathLst>
                </a:cu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5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576264" y="-1398589"/>
                  <a:ext cx="0" cy="115889"/>
                </a:xfrm>
                <a:prstGeom prst="line">
                  <a:avLst/>
                </a:pr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6" name="Freeform 93"/>
                <p:cNvSpPr/>
                <p:nvPr/>
              </p:nvSpPr>
              <p:spPr bwMode="auto">
                <a:xfrm>
                  <a:off x="452438" y="-1282701"/>
                  <a:ext cx="246062" cy="246064"/>
                </a:xfrm>
                <a:custGeom>
                  <a:avLst/>
                  <a:gdLst>
                    <a:gd name="T0" fmla="*/ 78 w 155"/>
                    <a:gd name="T1" fmla="*/ 0 h 155"/>
                    <a:gd name="T2" fmla="*/ 155 w 155"/>
                    <a:gd name="T3" fmla="*/ 78 h 155"/>
                    <a:gd name="T4" fmla="*/ 78 w 155"/>
                    <a:gd name="T5" fmla="*/ 155 h 155"/>
                    <a:gd name="T6" fmla="*/ 0 w 155"/>
                    <a:gd name="T7" fmla="*/ 78 h 155"/>
                    <a:gd name="T8" fmla="*/ 78 w 155"/>
                    <a:gd name="T9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155">
                      <a:moveTo>
                        <a:pt x="78" y="0"/>
                      </a:moveTo>
                      <a:lnTo>
                        <a:pt x="155" y="78"/>
                      </a:lnTo>
                      <a:lnTo>
                        <a:pt x="78" y="155"/>
                      </a:lnTo>
                      <a:lnTo>
                        <a:pt x="0" y="78"/>
                      </a:lnTo>
                      <a:lnTo>
                        <a:pt x="78" y="0"/>
                      </a:lnTo>
                      <a:close/>
                    </a:path>
                  </a:pathLst>
                </a:cu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7" name="Line 94"/>
                <p:cNvSpPr>
                  <a:spLocks noChangeShapeType="1"/>
                </p:cNvSpPr>
                <p:nvPr/>
              </p:nvSpPr>
              <p:spPr bwMode="auto">
                <a:xfrm>
                  <a:off x="260350" y="-1597026"/>
                  <a:ext cx="134938" cy="0"/>
                </a:xfrm>
                <a:prstGeom prst="line">
                  <a:avLst/>
                </a:pr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8" name="Freeform 95"/>
                <p:cNvSpPr/>
                <p:nvPr/>
              </p:nvSpPr>
              <p:spPr bwMode="auto">
                <a:xfrm>
                  <a:off x="15875" y="-1720851"/>
                  <a:ext cx="244475" cy="247651"/>
                </a:xfrm>
                <a:custGeom>
                  <a:avLst/>
                  <a:gdLst>
                    <a:gd name="T0" fmla="*/ 154 w 154"/>
                    <a:gd name="T1" fmla="*/ 78 h 156"/>
                    <a:gd name="T2" fmla="*/ 77 w 154"/>
                    <a:gd name="T3" fmla="*/ 0 h 156"/>
                    <a:gd name="T4" fmla="*/ 0 w 154"/>
                    <a:gd name="T5" fmla="*/ 78 h 156"/>
                    <a:gd name="T6" fmla="*/ 77 w 154"/>
                    <a:gd name="T7" fmla="*/ 156 h 156"/>
                    <a:gd name="T8" fmla="*/ 154 w 154"/>
                    <a:gd name="T9" fmla="*/ 78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" h="156">
                      <a:moveTo>
                        <a:pt x="154" y="78"/>
                      </a:moveTo>
                      <a:lnTo>
                        <a:pt x="77" y="0"/>
                      </a:lnTo>
                      <a:lnTo>
                        <a:pt x="0" y="78"/>
                      </a:lnTo>
                      <a:lnTo>
                        <a:pt x="77" y="156"/>
                      </a:lnTo>
                      <a:lnTo>
                        <a:pt x="154" y="78"/>
                      </a:lnTo>
                      <a:close/>
                    </a:path>
                  </a:pathLst>
                </a:cu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09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755651" y="-1597026"/>
                  <a:ext cx="136525" cy="0"/>
                </a:xfrm>
                <a:prstGeom prst="line">
                  <a:avLst/>
                </a:pr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10" name="Freeform 97"/>
                <p:cNvSpPr/>
                <p:nvPr/>
              </p:nvSpPr>
              <p:spPr bwMode="auto">
                <a:xfrm>
                  <a:off x="892176" y="-1720851"/>
                  <a:ext cx="246062" cy="247651"/>
                </a:xfrm>
                <a:custGeom>
                  <a:avLst/>
                  <a:gdLst>
                    <a:gd name="T0" fmla="*/ 0 w 155"/>
                    <a:gd name="T1" fmla="*/ 78 h 156"/>
                    <a:gd name="T2" fmla="*/ 77 w 155"/>
                    <a:gd name="T3" fmla="*/ 0 h 156"/>
                    <a:gd name="T4" fmla="*/ 155 w 155"/>
                    <a:gd name="T5" fmla="*/ 78 h 156"/>
                    <a:gd name="T6" fmla="*/ 77 w 155"/>
                    <a:gd name="T7" fmla="*/ 156 h 156"/>
                    <a:gd name="T8" fmla="*/ 0 w 155"/>
                    <a:gd name="T9" fmla="*/ 78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156">
                      <a:moveTo>
                        <a:pt x="0" y="78"/>
                      </a:moveTo>
                      <a:lnTo>
                        <a:pt x="77" y="0"/>
                      </a:lnTo>
                      <a:lnTo>
                        <a:pt x="155" y="78"/>
                      </a:lnTo>
                      <a:lnTo>
                        <a:pt x="77" y="156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11" name="Freeform 98"/>
                <p:cNvSpPr/>
                <p:nvPr/>
              </p:nvSpPr>
              <p:spPr bwMode="auto">
                <a:xfrm>
                  <a:off x="379413" y="-1795463"/>
                  <a:ext cx="395289" cy="396875"/>
                </a:xfrm>
                <a:custGeom>
                  <a:avLst/>
                  <a:gdLst>
                    <a:gd name="T0" fmla="*/ 0 w 249"/>
                    <a:gd name="T1" fmla="*/ 125 h 250"/>
                    <a:gd name="T2" fmla="*/ 124 w 249"/>
                    <a:gd name="T3" fmla="*/ 0 h 250"/>
                    <a:gd name="T4" fmla="*/ 249 w 249"/>
                    <a:gd name="T5" fmla="*/ 125 h 250"/>
                    <a:gd name="T6" fmla="*/ 124 w 249"/>
                    <a:gd name="T7" fmla="*/ 250 h 250"/>
                    <a:gd name="T8" fmla="*/ 0 w 249"/>
                    <a:gd name="T9" fmla="*/ 125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9" h="250">
                      <a:moveTo>
                        <a:pt x="0" y="125"/>
                      </a:moveTo>
                      <a:lnTo>
                        <a:pt x="124" y="0"/>
                      </a:lnTo>
                      <a:lnTo>
                        <a:pt x="249" y="125"/>
                      </a:lnTo>
                      <a:lnTo>
                        <a:pt x="124" y="25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noFill/>
                <a:ln w="3175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</p:grpSp>
          <p:sp>
            <p:nvSpPr>
              <p:cNvPr id="206" name="Right Triangle 205"/>
              <p:cNvSpPr/>
              <p:nvPr/>
            </p:nvSpPr>
            <p:spPr>
              <a:xfrm rot="10800000" flipH="1">
                <a:off x="3247573" y="2696331"/>
                <a:ext cx="683935" cy="1217352"/>
              </a:xfrm>
              <a:prstGeom prst="rtTriangle">
                <a:avLst/>
              </a:prstGeom>
              <a:gradFill>
                <a:gsLst>
                  <a:gs pos="15000">
                    <a:schemeClr val="bg1">
                      <a:alpha val="27000"/>
                    </a:schemeClr>
                  </a:gs>
                  <a:gs pos="87000">
                    <a:schemeClr val="bg1"/>
                  </a:gs>
                </a:gsLst>
                <a:lin ang="16200000" scaled="0"/>
              </a:gradFill>
              <a:ln>
                <a:solidFill>
                  <a:schemeClr val="bg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9144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3466860" y="2932760"/>
                <a:ext cx="702467" cy="470001"/>
                <a:chOff x="4505331" y="-1402698"/>
                <a:chExt cx="1122360" cy="498101"/>
              </a:xfrm>
            </p:grpSpPr>
            <p:sp>
              <p:nvSpPr>
                <p:cNvPr id="169" name="Oval 79"/>
                <p:cNvSpPr>
                  <a:spLocks noChangeArrowheads="1"/>
                </p:cNvSpPr>
                <p:nvPr/>
              </p:nvSpPr>
              <p:spPr bwMode="auto">
                <a:xfrm>
                  <a:off x="4913317" y="-1402698"/>
                  <a:ext cx="517525" cy="373289"/>
                </a:xfrm>
                <a:prstGeom prst="ellipse">
                  <a:avLst/>
                </a:pr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70" name="Oval 80"/>
                <p:cNvSpPr>
                  <a:spLocks noChangeArrowheads="1"/>
                </p:cNvSpPr>
                <p:nvPr/>
              </p:nvSpPr>
              <p:spPr bwMode="auto">
                <a:xfrm>
                  <a:off x="4505331" y="-1196587"/>
                  <a:ext cx="401638" cy="291990"/>
                </a:xfrm>
                <a:prstGeom prst="ellipse">
                  <a:avLst/>
                </a:pr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71" name="Oval 81"/>
                <p:cNvSpPr>
                  <a:spLocks noChangeArrowheads="1"/>
                </p:cNvSpPr>
                <p:nvPr/>
              </p:nvSpPr>
              <p:spPr bwMode="auto">
                <a:xfrm>
                  <a:off x="4703769" y="-1320254"/>
                  <a:ext cx="341313" cy="246188"/>
                </a:xfrm>
                <a:prstGeom prst="ellipse">
                  <a:avLst/>
                </a:pr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72" name="Oval 82"/>
                <p:cNvSpPr>
                  <a:spLocks noChangeArrowheads="1"/>
                </p:cNvSpPr>
                <p:nvPr/>
              </p:nvSpPr>
              <p:spPr bwMode="auto">
                <a:xfrm>
                  <a:off x="5224466" y="-1196587"/>
                  <a:ext cx="403225" cy="291990"/>
                </a:xfrm>
                <a:prstGeom prst="ellipse">
                  <a:avLst/>
                </a:pr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173" name="Line 83"/>
                <p:cNvSpPr>
                  <a:spLocks noChangeShapeType="1"/>
                </p:cNvSpPr>
                <p:nvPr/>
              </p:nvSpPr>
              <p:spPr bwMode="auto">
                <a:xfrm>
                  <a:off x="4665663" y="-905334"/>
                  <a:ext cx="790575" cy="0"/>
                </a:xfrm>
                <a:prstGeom prst="line">
                  <a:avLst/>
                </a:pr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</p:grpSp>
          <p:sp>
            <p:nvSpPr>
              <p:cNvPr id="298" name="Right Triangle 297"/>
              <p:cNvSpPr/>
              <p:nvPr/>
            </p:nvSpPr>
            <p:spPr>
              <a:xfrm rot="10800000" flipH="1">
                <a:off x="4622146" y="2696331"/>
                <a:ext cx="683935" cy="1217352"/>
              </a:xfrm>
              <a:prstGeom prst="rtTriangle">
                <a:avLst/>
              </a:prstGeom>
              <a:gradFill>
                <a:gsLst>
                  <a:gs pos="15000">
                    <a:schemeClr val="bg1">
                      <a:alpha val="27000"/>
                    </a:schemeClr>
                  </a:gs>
                  <a:gs pos="87000">
                    <a:schemeClr val="bg1"/>
                  </a:gs>
                </a:gsLst>
                <a:lin ang="16200000" scaled="0"/>
              </a:gradFill>
              <a:ln>
                <a:solidFill>
                  <a:schemeClr val="bg1">
                    <a:alpha val="2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24" tIns="91416" rIns="137124" bIns="91416" rtlCol="0" anchor="ctr"/>
              <a:lstStyle/>
              <a:p>
                <a:pPr algn="ctr" defTabSz="914400">
                  <a:defRPr/>
                </a:pPr>
                <a:endParaRPr lang="en-US" sz="180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5958786" y="3776075"/>
                <a:ext cx="1265238" cy="3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457200">
                  <a:defRPr/>
                </a:pPr>
                <a:r>
                  <a:rPr lang="zh-CN" altLang="en-US" sz="1335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数据准备</a:t>
                </a:r>
                <a:endParaRPr lang="en-US" altLang="zh-CN" sz="1335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4865344" y="2893833"/>
                <a:ext cx="683935" cy="692432"/>
                <a:chOff x="2273302" y="-2162176"/>
                <a:chExt cx="1122361" cy="1125538"/>
              </a:xfrm>
            </p:grpSpPr>
            <p:sp>
              <p:nvSpPr>
                <p:cNvPr id="350" name="Freeform 101"/>
                <p:cNvSpPr/>
                <p:nvPr/>
              </p:nvSpPr>
              <p:spPr bwMode="auto">
                <a:xfrm>
                  <a:off x="2628905" y="-1804988"/>
                  <a:ext cx="407989" cy="409575"/>
                </a:xfrm>
                <a:custGeom>
                  <a:avLst/>
                  <a:gdLst>
                    <a:gd name="T0" fmla="*/ 183 w 257"/>
                    <a:gd name="T1" fmla="*/ 129 h 258"/>
                    <a:gd name="T2" fmla="*/ 257 w 257"/>
                    <a:gd name="T3" fmla="*/ 54 h 258"/>
                    <a:gd name="T4" fmla="*/ 204 w 257"/>
                    <a:gd name="T5" fmla="*/ 0 h 258"/>
                    <a:gd name="T6" fmla="*/ 129 w 257"/>
                    <a:gd name="T7" fmla="*/ 75 h 258"/>
                    <a:gd name="T8" fmla="*/ 55 w 257"/>
                    <a:gd name="T9" fmla="*/ 0 h 258"/>
                    <a:gd name="T10" fmla="*/ 0 w 257"/>
                    <a:gd name="T11" fmla="*/ 54 h 258"/>
                    <a:gd name="T12" fmla="*/ 75 w 257"/>
                    <a:gd name="T13" fmla="*/ 129 h 258"/>
                    <a:gd name="T14" fmla="*/ 0 w 257"/>
                    <a:gd name="T15" fmla="*/ 205 h 258"/>
                    <a:gd name="T16" fmla="*/ 55 w 257"/>
                    <a:gd name="T17" fmla="*/ 258 h 258"/>
                    <a:gd name="T18" fmla="*/ 129 w 257"/>
                    <a:gd name="T19" fmla="*/ 183 h 258"/>
                    <a:gd name="T20" fmla="*/ 204 w 257"/>
                    <a:gd name="T21" fmla="*/ 258 h 258"/>
                    <a:gd name="T22" fmla="*/ 257 w 257"/>
                    <a:gd name="T23" fmla="*/ 205 h 258"/>
                    <a:gd name="T24" fmla="*/ 183 w 257"/>
                    <a:gd name="T25" fmla="*/ 129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7" h="258">
                      <a:moveTo>
                        <a:pt x="183" y="129"/>
                      </a:moveTo>
                      <a:lnTo>
                        <a:pt x="257" y="54"/>
                      </a:lnTo>
                      <a:lnTo>
                        <a:pt x="204" y="0"/>
                      </a:lnTo>
                      <a:lnTo>
                        <a:pt x="129" y="75"/>
                      </a:lnTo>
                      <a:lnTo>
                        <a:pt x="55" y="0"/>
                      </a:lnTo>
                      <a:lnTo>
                        <a:pt x="0" y="54"/>
                      </a:lnTo>
                      <a:lnTo>
                        <a:pt x="75" y="129"/>
                      </a:lnTo>
                      <a:lnTo>
                        <a:pt x="0" y="205"/>
                      </a:lnTo>
                      <a:lnTo>
                        <a:pt x="55" y="258"/>
                      </a:lnTo>
                      <a:lnTo>
                        <a:pt x="129" y="183"/>
                      </a:lnTo>
                      <a:lnTo>
                        <a:pt x="204" y="258"/>
                      </a:lnTo>
                      <a:lnTo>
                        <a:pt x="257" y="205"/>
                      </a:lnTo>
                      <a:lnTo>
                        <a:pt x="183" y="129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51" name="Freeform 102"/>
                <p:cNvSpPr/>
                <p:nvPr/>
              </p:nvSpPr>
              <p:spPr bwMode="auto">
                <a:xfrm>
                  <a:off x="2595568" y="-1514476"/>
                  <a:ext cx="476251" cy="477838"/>
                </a:xfrm>
                <a:custGeom>
                  <a:avLst/>
                  <a:gdLst>
                    <a:gd name="T0" fmla="*/ 225 w 300"/>
                    <a:gd name="T1" fmla="*/ 75 h 301"/>
                    <a:gd name="T2" fmla="*/ 150 w 300"/>
                    <a:gd name="T3" fmla="*/ 0 h 301"/>
                    <a:gd name="T4" fmla="*/ 76 w 300"/>
                    <a:gd name="T5" fmla="*/ 75 h 301"/>
                    <a:gd name="T6" fmla="*/ 0 w 300"/>
                    <a:gd name="T7" fmla="*/ 151 h 301"/>
                    <a:gd name="T8" fmla="*/ 150 w 300"/>
                    <a:gd name="T9" fmla="*/ 301 h 301"/>
                    <a:gd name="T10" fmla="*/ 300 w 300"/>
                    <a:gd name="T11" fmla="*/ 151 h 301"/>
                    <a:gd name="T12" fmla="*/ 225 w 300"/>
                    <a:gd name="T13" fmla="*/ 7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301">
                      <a:moveTo>
                        <a:pt x="225" y="75"/>
                      </a:moveTo>
                      <a:lnTo>
                        <a:pt x="150" y="0"/>
                      </a:lnTo>
                      <a:lnTo>
                        <a:pt x="76" y="75"/>
                      </a:lnTo>
                      <a:lnTo>
                        <a:pt x="0" y="151"/>
                      </a:lnTo>
                      <a:lnTo>
                        <a:pt x="150" y="301"/>
                      </a:lnTo>
                      <a:lnTo>
                        <a:pt x="300" y="151"/>
                      </a:lnTo>
                      <a:lnTo>
                        <a:pt x="225" y="75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52" name="Freeform 103"/>
                <p:cNvSpPr/>
                <p:nvPr/>
              </p:nvSpPr>
              <p:spPr bwMode="auto">
                <a:xfrm>
                  <a:off x="2595568" y="-2162176"/>
                  <a:ext cx="476251" cy="476249"/>
                </a:xfrm>
                <a:custGeom>
                  <a:avLst/>
                  <a:gdLst>
                    <a:gd name="T0" fmla="*/ 150 w 300"/>
                    <a:gd name="T1" fmla="*/ 0 h 300"/>
                    <a:gd name="T2" fmla="*/ 0 w 300"/>
                    <a:gd name="T3" fmla="*/ 150 h 300"/>
                    <a:gd name="T4" fmla="*/ 76 w 300"/>
                    <a:gd name="T5" fmla="*/ 225 h 300"/>
                    <a:gd name="T6" fmla="*/ 150 w 300"/>
                    <a:gd name="T7" fmla="*/ 300 h 300"/>
                    <a:gd name="T8" fmla="*/ 225 w 300"/>
                    <a:gd name="T9" fmla="*/ 225 h 300"/>
                    <a:gd name="T10" fmla="*/ 300 w 300"/>
                    <a:gd name="T11" fmla="*/ 150 h 300"/>
                    <a:gd name="T12" fmla="*/ 150 w 300"/>
                    <a:gd name="T13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300">
                      <a:moveTo>
                        <a:pt x="150" y="0"/>
                      </a:moveTo>
                      <a:lnTo>
                        <a:pt x="0" y="150"/>
                      </a:lnTo>
                      <a:lnTo>
                        <a:pt x="76" y="225"/>
                      </a:lnTo>
                      <a:lnTo>
                        <a:pt x="150" y="300"/>
                      </a:lnTo>
                      <a:lnTo>
                        <a:pt x="225" y="225"/>
                      </a:lnTo>
                      <a:lnTo>
                        <a:pt x="300" y="150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53" name="Freeform 104"/>
                <p:cNvSpPr/>
                <p:nvPr/>
              </p:nvSpPr>
              <p:spPr bwMode="auto">
                <a:xfrm>
                  <a:off x="2273302" y="-1838327"/>
                  <a:ext cx="474664" cy="477838"/>
                </a:xfrm>
                <a:custGeom>
                  <a:avLst/>
                  <a:gdLst>
                    <a:gd name="T0" fmla="*/ 224 w 299"/>
                    <a:gd name="T1" fmla="*/ 75 h 301"/>
                    <a:gd name="T2" fmla="*/ 150 w 299"/>
                    <a:gd name="T3" fmla="*/ 0 h 301"/>
                    <a:gd name="T4" fmla="*/ 0 w 299"/>
                    <a:gd name="T5" fmla="*/ 150 h 301"/>
                    <a:gd name="T6" fmla="*/ 150 w 299"/>
                    <a:gd name="T7" fmla="*/ 301 h 301"/>
                    <a:gd name="T8" fmla="*/ 224 w 299"/>
                    <a:gd name="T9" fmla="*/ 226 h 301"/>
                    <a:gd name="T10" fmla="*/ 299 w 299"/>
                    <a:gd name="T11" fmla="*/ 150 h 301"/>
                    <a:gd name="T12" fmla="*/ 224 w 299"/>
                    <a:gd name="T13" fmla="*/ 75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9" h="301">
                      <a:moveTo>
                        <a:pt x="224" y="75"/>
                      </a:moveTo>
                      <a:lnTo>
                        <a:pt x="150" y="0"/>
                      </a:lnTo>
                      <a:lnTo>
                        <a:pt x="0" y="150"/>
                      </a:lnTo>
                      <a:lnTo>
                        <a:pt x="150" y="301"/>
                      </a:lnTo>
                      <a:lnTo>
                        <a:pt x="224" y="226"/>
                      </a:lnTo>
                      <a:lnTo>
                        <a:pt x="299" y="150"/>
                      </a:lnTo>
                      <a:lnTo>
                        <a:pt x="224" y="75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  <p:sp>
              <p:nvSpPr>
                <p:cNvPr id="354" name="Freeform 105"/>
                <p:cNvSpPr/>
                <p:nvPr/>
              </p:nvSpPr>
              <p:spPr bwMode="auto">
                <a:xfrm>
                  <a:off x="2919412" y="-1838327"/>
                  <a:ext cx="476251" cy="477838"/>
                </a:xfrm>
                <a:custGeom>
                  <a:avLst/>
                  <a:gdLst>
                    <a:gd name="T0" fmla="*/ 149 w 300"/>
                    <a:gd name="T1" fmla="*/ 0 h 301"/>
                    <a:gd name="T2" fmla="*/ 74 w 300"/>
                    <a:gd name="T3" fmla="*/ 75 h 301"/>
                    <a:gd name="T4" fmla="*/ 0 w 300"/>
                    <a:gd name="T5" fmla="*/ 150 h 301"/>
                    <a:gd name="T6" fmla="*/ 74 w 300"/>
                    <a:gd name="T7" fmla="*/ 226 h 301"/>
                    <a:gd name="T8" fmla="*/ 149 w 300"/>
                    <a:gd name="T9" fmla="*/ 301 h 301"/>
                    <a:gd name="T10" fmla="*/ 300 w 300"/>
                    <a:gd name="T11" fmla="*/ 150 h 301"/>
                    <a:gd name="T12" fmla="*/ 149 w 300"/>
                    <a:gd name="T13" fmla="*/ 0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301">
                      <a:moveTo>
                        <a:pt x="149" y="0"/>
                      </a:moveTo>
                      <a:lnTo>
                        <a:pt x="74" y="75"/>
                      </a:lnTo>
                      <a:lnTo>
                        <a:pt x="0" y="150"/>
                      </a:lnTo>
                      <a:lnTo>
                        <a:pt x="74" y="226"/>
                      </a:lnTo>
                      <a:lnTo>
                        <a:pt x="149" y="301"/>
                      </a:lnTo>
                      <a:lnTo>
                        <a:pt x="300" y="150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4D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pPr defTabSz="457200">
                    <a:defRPr/>
                  </a:pPr>
                  <a:endParaRPr lang="en-US" sz="180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1851002" y="3749688"/>
                <a:ext cx="1281120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096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335" dirty="0">
                    <a:solidFill>
                      <a:srgbClr val="22222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数据标注</a:t>
                </a:r>
                <a:r>
                  <a:rPr lang="en-US" altLang="zh-CN" sz="1335" dirty="0">
                    <a:solidFill>
                      <a:srgbClr val="22222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/</a:t>
                </a:r>
                <a:r>
                  <a:rPr lang="zh-CN" altLang="en-US" sz="1335" dirty="0">
                    <a:solidFill>
                      <a:srgbClr val="22222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标签</a:t>
                </a:r>
                <a:endParaRPr lang="zh-CN" altLang="en-US" sz="1335" dirty="0">
                  <a:solidFill>
                    <a:srgbClr val="373737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217785" y="3659903"/>
                <a:ext cx="1303475" cy="3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457200">
                  <a:defRPr/>
                </a:pPr>
                <a:r>
                  <a:rPr lang="zh-CN" altLang="en-US" sz="1335" dirty="0">
                    <a:solidFill>
                      <a:srgbClr val="585858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rPr>
                  <a:t>数据</a:t>
                </a:r>
                <a:r>
                  <a:rPr lang="zh-CN" altLang="en-US" sz="1335" dirty="0">
                    <a:solidFill>
                      <a:srgbClr val="222222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标</a:t>
                </a:r>
                <a:r>
                  <a:rPr lang="zh-CN" altLang="en-US" sz="1335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准</a:t>
                </a:r>
                <a:r>
                  <a:rPr lang="en-US" altLang="zh-CN" sz="1335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/</a:t>
                </a:r>
                <a:endParaRPr lang="en-US" altLang="zh-CN" sz="1335" dirty="0">
                  <a:solidFill>
                    <a:srgbClr val="373737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 defTabSz="457200">
                  <a:defRPr/>
                </a:pPr>
                <a:r>
                  <a:rPr lang="zh-CN" altLang="en-US" sz="1335" kern="0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业务术语</a:t>
                </a:r>
                <a:r>
                  <a:rPr lang="ja-JP" altLang="en-US" sz="1335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管理</a:t>
                </a:r>
                <a:endParaRPr lang="zh-CN" altLang="en-US" sz="1335" dirty="0">
                  <a:solidFill>
                    <a:srgbClr val="373737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 defTabSz="457200">
                  <a:defRPr/>
                </a:pPr>
                <a:endParaRPr lang="en-US" sz="1335" dirty="0">
                  <a:solidFill>
                    <a:srgbClr val="585858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4590343" y="3776075"/>
                <a:ext cx="1278235" cy="328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457200">
                  <a:defRPr/>
                </a:pPr>
                <a:r>
                  <a:rPr lang="zh-CN" altLang="en-US" sz="1335" dirty="0">
                    <a:solidFill>
                      <a:srgbClr val="585858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  <a:cs typeface="Roboto" charset="0"/>
                  </a:rPr>
                  <a:t>数据质量</a:t>
                </a:r>
                <a:r>
                  <a:rPr lang="ja-JP" altLang="en-US" sz="1335" dirty="0">
                    <a:solidFill>
                      <a:srgbClr val="373737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管理</a:t>
                </a:r>
                <a:endParaRPr lang="en-US" sz="1335" dirty="0">
                  <a:solidFill>
                    <a:srgbClr val="585858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</p:grpSp>
        <p:sp>
          <p:nvSpPr>
            <p:cNvPr id="226" name="Rectangle 225"/>
            <p:cNvSpPr/>
            <p:nvPr/>
          </p:nvSpPr>
          <p:spPr>
            <a:xfrm>
              <a:off x="1757790" y="4281938"/>
              <a:ext cx="9504303" cy="582498"/>
            </a:xfrm>
            <a:prstGeom prst="rect">
              <a:avLst/>
            </a:prstGeom>
            <a:gradFill>
              <a:gsLst>
                <a:gs pos="4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solidFill>
                  <a:prstClr val="white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5597917" y="4418457"/>
              <a:ext cx="1824047" cy="33099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634593" y="6292923"/>
            <a:ext cx="10874897" cy="553861"/>
            <a:chOff x="1634593" y="6292923"/>
            <a:chExt cx="10874897" cy="553861"/>
          </a:xfrm>
        </p:grpSpPr>
        <p:grpSp>
          <p:nvGrpSpPr>
            <p:cNvPr id="6" name="Group 5"/>
            <p:cNvGrpSpPr/>
            <p:nvPr/>
          </p:nvGrpSpPr>
          <p:grpSpPr>
            <a:xfrm>
              <a:off x="1634593" y="6292923"/>
              <a:ext cx="9829126" cy="553861"/>
              <a:chOff x="2055723" y="1346444"/>
              <a:chExt cx="15576411" cy="915924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2055723" y="1346444"/>
                <a:ext cx="15576411" cy="915924"/>
              </a:xfrm>
              <a:prstGeom prst="rect">
                <a:avLst/>
              </a:prstGeom>
              <a:solidFill>
                <a:srgbClr val="272727">
                  <a:lumMod val="10000"/>
                  <a:lumOff val="90000"/>
                </a:srgbClr>
              </a:solidFill>
              <a:ln w="28575" cap="flat" cmpd="sng" algn="ctr">
                <a:noFill/>
                <a:prstDash val="solid"/>
                <a:miter lim="800000"/>
              </a:ln>
              <a:effectLst>
                <a:outerShdw dist="38100" dir="16200000" rotWithShape="0">
                  <a:srgbClr val="00A9BB"/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200" kern="0">
                  <a:solidFill>
                    <a:prstClr val="white"/>
                  </a:solidFill>
                  <a:latin typeface="Roboto Light"/>
                </a:endParaRPr>
              </a:p>
            </p:txBody>
          </p:sp>
          <p:grpSp>
            <p:nvGrpSpPr>
              <p:cNvPr id="358" name="Group 357"/>
              <p:cNvGrpSpPr/>
              <p:nvPr/>
            </p:nvGrpSpPr>
            <p:grpSpPr>
              <a:xfrm>
                <a:off x="3019106" y="1608473"/>
                <a:ext cx="1759190" cy="447617"/>
                <a:chOff x="7438390" y="761999"/>
                <a:chExt cx="1558284" cy="342900"/>
              </a:xfrm>
            </p:grpSpPr>
            <p:sp>
              <p:nvSpPr>
                <p:cNvPr id="359" name="TextBox 358"/>
                <p:cNvSpPr txBox="1"/>
                <p:nvPr/>
              </p:nvSpPr>
              <p:spPr>
                <a:xfrm>
                  <a:off x="7936225" y="761999"/>
                  <a:ext cx="1060449" cy="3429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304800">
                    <a:defRPr/>
                  </a:pPr>
                  <a:r>
                    <a:rPr lang="zh-CN" altLang="en-US" sz="1065" dirty="0">
                      <a:solidFill>
                        <a:srgbClr val="585858"/>
                      </a:solidFill>
                      <a:latin typeface="Roboto" charset="0"/>
                      <a:ea typeface="Roboto" charset="0"/>
                      <a:cs typeface="Roboto" charset="0"/>
                    </a:rPr>
                    <a:t>云数据</a:t>
                  </a:r>
                  <a:endParaRPr lang="en-US" sz="1065" dirty="0">
                    <a:solidFill>
                      <a:srgbClr val="585858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Roboto Medium" panose="02000000000000000000" pitchFamily="2" charset="0"/>
                  </a:endParaRPr>
                </a:p>
              </p:txBody>
            </p:sp>
            <p:grpSp>
              <p:nvGrpSpPr>
                <p:cNvPr id="360" name="Group 359"/>
                <p:cNvGrpSpPr>
                  <a:grpSpLocks noChangeAspect="1"/>
                </p:cNvGrpSpPr>
                <p:nvPr/>
              </p:nvGrpSpPr>
              <p:grpSpPr bwMode="auto">
                <a:xfrm>
                  <a:off x="7438390" y="762000"/>
                  <a:ext cx="550861" cy="317237"/>
                  <a:chOff x="4291" y="480"/>
                  <a:chExt cx="448" cy="258"/>
                </a:xfrm>
              </p:grpSpPr>
              <p:sp>
                <p:nvSpPr>
                  <p:cNvPr id="361" name="Freeform 215"/>
                  <p:cNvSpPr/>
                  <p:nvPr/>
                </p:nvSpPr>
                <p:spPr bwMode="auto">
                  <a:xfrm>
                    <a:off x="4298" y="487"/>
                    <a:ext cx="435" cy="244"/>
                  </a:xfrm>
                  <a:custGeom>
                    <a:avLst/>
                    <a:gdLst>
                      <a:gd name="T0" fmla="*/ 1444 w 1444"/>
                      <a:gd name="T1" fmla="*/ 582 h 811"/>
                      <a:gd name="T2" fmla="*/ 1215 w 1444"/>
                      <a:gd name="T3" fmla="*/ 811 h 811"/>
                      <a:gd name="T4" fmla="*/ 1191 w 1444"/>
                      <a:gd name="T5" fmla="*/ 810 h 811"/>
                      <a:gd name="T6" fmla="*/ 301 w 1444"/>
                      <a:gd name="T7" fmla="*/ 810 h 811"/>
                      <a:gd name="T8" fmla="*/ 274 w 1444"/>
                      <a:gd name="T9" fmla="*/ 811 h 811"/>
                      <a:gd name="T10" fmla="*/ 0 w 1444"/>
                      <a:gd name="T11" fmla="*/ 537 h 811"/>
                      <a:gd name="T12" fmla="*/ 274 w 1444"/>
                      <a:gd name="T13" fmla="*/ 262 h 811"/>
                      <a:gd name="T14" fmla="*/ 296 w 1444"/>
                      <a:gd name="T15" fmla="*/ 263 h 811"/>
                      <a:gd name="T16" fmla="*/ 663 w 1444"/>
                      <a:gd name="T17" fmla="*/ 0 h 811"/>
                      <a:gd name="T18" fmla="*/ 1033 w 1444"/>
                      <a:gd name="T19" fmla="*/ 273 h 811"/>
                      <a:gd name="T20" fmla="*/ 1164 w 1444"/>
                      <a:gd name="T21" fmla="*/ 359 h 811"/>
                      <a:gd name="T22" fmla="*/ 1215 w 1444"/>
                      <a:gd name="T23" fmla="*/ 353 h 811"/>
                      <a:gd name="T24" fmla="*/ 1444 w 1444"/>
                      <a:gd name="T25" fmla="*/ 582 h 8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444" h="811">
                        <a:moveTo>
                          <a:pt x="1444" y="582"/>
                        </a:moveTo>
                        <a:cubicBezTo>
                          <a:pt x="1444" y="709"/>
                          <a:pt x="1341" y="811"/>
                          <a:pt x="1215" y="811"/>
                        </a:cubicBezTo>
                        <a:cubicBezTo>
                          <a:pt x="1207" y="811"/>
                          <a:pt x="1199" y="811"/>
                          <a:pt x="1191" y="810"/>
                        </a:cubicBezTo>
                        <a:cubicBezTo>
                          <a:pt x="301" y="810"/>
                          <a:pt x="301" y="810"/>
                          <a:pt x="301" y="810"/>
                        </a:cubicBezTo>
                        <a:cubicBezTo>
                          <a:pt x="292" y="811"/>
                          <a:pt x="283" y="811"/>
                          <a:pt x="274" y="811"/>
                        </a:cubicBezTo>
                        <a:cubicBezTo>
                          <a:pt x="123" y="811"/>
                          <a:pt x="0" y="688"/>
                          <a:pt x="0" y="537"/>
                        </a:cubicBezTo>
                        <a:cubicBezTo>
                          <a:pt x="0" y="385"/>
                          <a:pt x="123" y="262"/>
                          <a:pt x="274" y="262"/>
                        </a:cubicBezTo>
                        <a:cubicBezTo>
                          <a:pt x="282" y="262"/>
                          <a:pt x="289" y="263"/>
                          <a:pt x="296" y="263"/>
                        </a:cubicBezTo>
                        <a:cubicBezTo>
                          <a:pt x="348" y="110"/>
                          <a:pt x="492" y="0"/>
                          <a:pt x="663" y="0"/>
                        </a:cubicBezTo>
                        <a:cubicBezTo>
                          <a:pt x="837" y="0"/>
                          <a:pt x="984" y="115"/>
                          <a:pt x="1033" y="273"/>
                        </a:cubicBezTo>
                        <a:cubicBezTo>
                          <a:pt x="1085" y="289"/>
                          <a:pt x="1130" y="319"/>
                          <a:pt x="1164" y="359"/>
                        </a:cubicBezTo>
                        <a:cubicBezTo>
                          <a:pt x="1181" y="355"/>
                          <a:pt x="1197" y="353"/>
                          <a:pt x="1215" y="353"/>
                        </a:cubicBezTo>
                        <a:cubicBezTo>
                          <a:pt x="1341" y="353"/>
                          <a:pt x="1444" y="456"/>
                          <a:pt x="1444" y="582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60944" tIns="30472" rIns="60944" bIns="30472" numCol="1" anchor="t" anchorCtr="0" compatLnSpc="1"/>
                  <a:lstStyle/>
                  <a:p>
                    <a:pPr defTabSz="304800">
                      <a:defRPr/>
                    </a:pPr>
                    <a:endParaRPr lang="en-US" sz="1200">
                      <a:solidFill>
                        <a:prstClr val="black"/>
                      </a:solidFill>
                      <a:latin typeface="Roboto Light"/>
                    </a:endParaRPr>
                  </a:p>
                </p:txBody>
              </p:sp>
              <p:sp>
                <p:nvSpPr>
                  <p:cNvPr id="362" name="Freeform 216"/>
                  <p:cNvSpPr>
                    <a:spLocks noEditPoints="1"/>
                  </p:cNvSpPr>
                  <p:nvPr/>
                </p:nvSpPr>
                <p:spPr bwMode="auto">
                  <a:xfrm>
                    <a:off x="4291" y="480"/>
                    <a:ext cx="448" cy="258"/>
                  </a:xfrm>
                  <a:custGeom>
                    <a:avLst/>
                    <a:gdLst>
                      <a:gd name="T0" fmla="*/ 1236 w 1485"/>
                      <a:gd name="T1" fmla="*/ 353 h 853"/>
                      <a:gd name="T2" fmla="*/ 1193 w 1485"/>
                      <a:gd name="T3" fmla="*/ 357 h 853"/>
                      <a:gd name="T4" fmla="*/ 1159 w 1485"/>
                      <a:gd name="T5" fmla="*/ 326 h 853"/>
                      <a:gd name="T6" fmla="*/ 1159 w 1485"/>
                      <a:gd name="T7" fmla="*/ 325 h 853"/>
                      <a:gd name="T8" fmla="*/ 1070 w 1485"/>
                      <a:gd name="T9" fmla="*/ 278 h 853"/>
                      <a:gd name="T10" fmla="*/ 1069 w 1485"/>
                      <a:gd name="T11" fmla="*/ 275 h 853"/>
                      <a:gd name="T12" fmla="*/ 928 w 1485"/>
                      <a:gd name="T13" fmla="*/ 82 h 853"/>
                      <a:gd name="T14" fmla="*/ 684 w 1485"/>
                      <a:gd name="T15" fmla="*/ 0 h 853"/>
                      <a:gd name="T16" fmla="*/ 303 w 1485"/>
                      <a:gd name="T17" fmla="*/ 263 h 853"/>
                      <a:gd name="T18" fmla="*/ 295 w 1485"/>
                      <a:gd name="T19" fmla="*/ 263 h 853"/>
                      <a:gd name="T20" fmla="*/ 0 w 1485"/>
                      <a:gd name="T21" fmla="*/ 558 h 853"/>
                      <a:gd name="T22" fmla="*/ 295 w 1485"/>
                      <a:gd name="T23" fmla="*/ 853 h 853"/>
                      <a:gd name="T24" fmla="*/ 323 w 1485"/>
                      <a:gd name="T25" fmla="*/ 851 h 853"/>
                      <a:gd name="T26" fmla="*/ 1211 w 1485"/>
                      <a:gd name="T27" fmla="*/ 851 h 853"/>
                      <a:gd name="T28" fmla="*/ 1236 w 1485"/>
                      <a:gd name="T29" fmla="*/ 853 h 853"/>
                      <a:gd name="T30" fmla="*/ 1485 w 1485"/>
                      <a:gd name="T31" fmla="*/ 603 h 853"/>
                      <a:gd name="T32" fmla="*/ 1236 w 1485"/>
                      <a:gd name="T33" fmla="*/ 353 h 853"/>
                      <a:gd name="T34" fmla="*/ 1236 w 1485"/>
                      <a:gd name="T35" fmla="*/ 811 h 853"/>
                      <a:gd name="T36" fmla="*/ 1214 w 1485"/>
                      <a:gd name="T37" fmla="*/ 810 h 853"/>
                      <a:gd name="T38" fmla="*/ 1212 w 1485"/>
                      <a:gd name="T39" fmla="*/ 810 h 853"/>
                      <a:gd name="T40" fmla="*/ 322 w 1485"/>
                      <a:gd name="T41" fmla="*/ 810 h 853"/>
                      <a:gd name="T42" fmla="*/ 320 w 1485"/>
                      <a:gd name="T43" fmla="*/ 810 h 853"/>
                      <a:gd name="T44" fmla="*/ 295 w 1485"/>
                      <a:gd name="T45" fmla="*/ 811 h 853"/>
                      <a:gd name="T46" fmla="*/ 42 w 1485"/>
                      <a:gd name="T47" fmla="*/ 558 h 853"/>
                      <a:gd name="T48" fmla="*/ 295 w 1485"/>
                      <a:gd name="T49" fmla="*/ 304 h 853"/>
                      <a:gd name="T50" fmla="*/ 315 w 1485"/>
                      <a:gd name="T51" fmla="*/ 305 h 853"/>
                      <a:gd name="T52" fmla="*/ 337 w 1485"/>
                      <a:gd name="T53" fmla="*/ 291 h 853"/>
                      <a:gd name="T54" fmla="*/ 684 w 1485"/>
                      <a:gd name="T55" fmla="*/ 42 h 853"/>
                      <a:gd name="T56" fmla="*/ 1021 w 1485"/>
                      <a:gd name="T57" fmla="*/ 265 h 853"/>
                      <a:gd name="T58" fmla="*/ 994 w 1485"/>
                      <a:gd name="T59" fmla="*/ 264 h 853"/>
                      <a:gd name="T60" fmla="*/ 804 w 1485"/>
                      <a:gd name="T61" fmla="*/ 352 h 853"/>
                      <a:gd name="T62" fmla="*/ 806 w 1485"/>
                      <a:gd name="T63" fmla="*/ 381 h 853"/>
                      <a:gd name="T64" fmla="*/ 835 w 1485"/>
                      <a:gd name="T65" fmla="*/ 378 h 853"/>
                      <a:gd name="T66" fmla="*/ 994 w 1485"/>
                      <a:gd name="T67" fmla="*/ 305 h 853"/>
                      <a:gd name="T68" fmla="*/ 1041 w 1485"/>
                      <a:gd name="T69" fmla="*/ 310 h 853"/>
                      <a:gd name="T70" fmla="*/ 1133 w 1485"/>
                      <a:gd name="T71" fmla="*/ 358 h 853"/>
                      <a:gd name="T72" fmla="*/ 1204 w 1485"/>
                      <a:gd name="T73" fmla="*/ 514 h 853"/>
                      <a:gd name="T74" fmla="*/ 1224 w 1485"/>
                      <a:gd name="T75" fmla="*/ 535 h 853"/>
                      <a:gd name="T76" fmla="*/ 1245 w 1485"/>
                      <a:gd name="T77" fmla="*/ 514 h 853"/>
                      <a:gd name="T78" fmla="*/ 1215 w 1485"/>
                      <a:gd name="T79" fmla="*/ 396 h 853"/>
                      <a:gd name="T80" fmla="*/ 1236 w 1485"/>
                      <a:gd name="T81" fmla="*/ 395 h 853"/>
                      <a:gd name="T82" fmla="*/ 1444 w 1485"/>
                      <a:gd name="T83" fmla="*/ 603 h 853"/>
                      <a:gd name="T84" fmla="*/ 1236 w 1485"/>
                      <a:gd name="T85" fmla="*/ 811 h 8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1485" h="853">
                        <a:moveTo>
                          <a:pt x="1236" y="353"/>
                        </a:moveTo>
                        <a:cubicBezTo>
                          <a:pt x="1221" y="353"/>
                          <a:pt x="1207" y="355"/>
                          <a:pt x="1193" y="357"/>
                        </a:cubicBezTo>
                        <a:cubicBezTo>
                          <a:pt x="1182" y="346"/>
                          <a:pt x="1171" y="335"/>
                          <a:pt x="1159" y="326"/>
                        </a:cubicBezTo>
                        <a:cubicBezTo>
                          <a:pt x="1159" y="326"/>
                          <a:pt x="1159" y="326"/>
                          <a:pt x="1159" y="325"/>
                        </a:cubicBezTo>
                        <a:cubicBezTo>
                          <a:pt x="1132" y="305"/>
                          <a:pt x="1102" y="289"/>
                          <a:pt x="1070" y="278"/>
                        </a:cubicBezTo>
                        <a:cubicBezTo>
                          <a:pt x="1070" y="277"/>
                          <a:pt x="1069" y="276"/>
                          <a:pt x="1069" y="275"/>
                        </a:cubicBezTo>
                        <a:cubicBezTo>
                          <a:pt x="1043" y="199"/>
                          <a:pt x="993" y="131"/>
                          <a:pt x="928" y="82"/>
                        </a:cubicBezTo>
                        <a:cubicBezTo>
                          <a:pt x="857" y="28"/>
                          <a:pt x="773" y="0"/>
                          <a:pt x="684" y="0"/>
                        </a:cubicBezTo>
                        <a:cubicBezTo>
                          <a:pt x="514" y="0"/>
                          <a:pt x="363" y="105"/>
                          <a:pt x="303" y="263"/>
                        </a:cubicBezTo>
                        <a:cubicBezTo>
                          <a:pt x="300" y="263"/>
                          <a:pt x="298" y="263"/>
                          <a:pt x="295" y="263"/>
                        </a:cubicBezTo>
                        <a:cubicBezTo>
                          <a:pt x="133" y="263"/>
                          <a:pt x="0" y="395"/>
                          <a:pt x="0" y="558"/>
                        </a:cubicBezTo>
                        <a:cubicBezTo>
                          <a:pt x="0" y="720"/>
                          <a:pt x="133" y="853"/>
                          <a:pt x="295" y="853"/>
                        </a:cubicBezTo>
                        <a:cubicBezTo>
                          <a:pt x="305" y="853"/>
                          <a:pt x="314" y="852"/>
                          <a:pt x="323" y="851"/>
                        </a:cubicBezTo>
                        <a:cubicBezTo>
                          <a:pt x="1211" y="851"/>
                          <a:pt x="1211" y="851"/>
                          <a:pt x="1211" y="851"/>
                        </a:cubicBezTo>
                        <a:cubicBezTo>
                          <a:pt x="1219" y="852"/>
                          <a:pt x="1227" y="853"/>
                          <a:pt x="1236" y="853"/>
                        </a:cubicBezTo>
                        <a:cubicBezTo>
                          <a:pt x="1373" y="853"/>
                          <a:pt x="1485" y="741"/>
                          <a:pt x="1485" y="603"/>
                        </a:cubicBezTo>
                        <a:cubicBezTo>
                          <a:pt x="1485" y="465"/>
                          <a:pt x="1373" y="353"/>
                          <a:pt x="1236" y="353"/>
                        </a:cubicBezTo>
                        <a:close/>
                        <a:moveTo>
                          <a:pt x="1236" y="811"/>
                        </a:moveTo>
                        <a:cubicBezTo>
                          <a:pt x="1228" y="811"/>
                          <a:pt x="1221" y="811"/>
                          <a:pt x="1214" y="810"/>
                        </a:cubicBezTo>
                        <a:cubicBezTo>
                          <a:pt x="1213" y="810"/>
                          <a:pt x="1213" y="810"/>
                          <a:pt x="1212" y="810"/>
                        </a:cubicBezTo>
                        <a:cubicBezTo>
                          <a:pt x="322" y="810"/>
                          <a:pt x="322" y="810"/>
                          <a:pt x="322" y="810"/>
                        </a:cubicBezTo>
                        <a:cubicBezTo>
                          <a:pt x="321" y="810"/>
                          <a:pt x="320" y="810"/>
                          <a:pt x="320" y="810"/>
                        </a:cubicBezTo>
                        <a:cubicBezTo>
                          <a:pt x="312" y="811"/>
                          <a:pt x="304" y="811"/>
                          <a:pt x="295" y="811"/>
                        </a:cubicBezTo>
                        <a:cubicBezTo>
                          <a:pt x="155" y="811"/>
                          <a:pt x="42" y="698"/>
                          <a:pt x="42" y="558"/>
                        </a:cubicBezTo>
                        <a:cubicBezTo>
                          <a:pt x="42" y="418"/>
                          <a:pt x="155" y="304"/>
                          <a:pt x="295" y="304"/>
                        </a:cubicBezTo>
                        <a:cubicBezTo>
                          <a:pt x="302" y="304"/>
                          <a:pt x="309" y="304"/>
                          <a:pt x="315" y="305"/>
                        </a:cubicBezTo>
                        <a:cubicBezTo>
                          <a:pt x="325" y="306"/>
                          <a:pt x="334" y="300"/>
                          <a:pt x="337" y="291"/>
                        </a:cubicBezTo>
                        <a:cubicBezTo>
                          <a:pt x="387" y="142"/>
                          <a:pt x="526" y="42"/>
                          <a:pt x="684" y="42"/>
                        </a:cubicBezTo>
                        <a:cubicBezTo>
                          <a:pt x="833" y="42"/>
                          <a:pt x="964" y="130"/>
                          <a:pt x="1021" y="265"/>
                        </a:cubicBezTo>
                        <a:cubicBezTo>
                          <a:pt x="1012" y="264"/>
                          <a:pt x="1003" y="264"/>
                          <a:pt x="994" y="264"/>
                        </a:cubicBezTo>
                        <a:cubicBezTo>
                          <a:pt x="921" y="264"/>
                          <a:pt x="852" y="296"/>
                          <a:pt x="804" y="352"/>
                        </a:cubicBezTo>
                        <a:cubicBezTo>
                          <a:pt x="796" y="360"/>
                          <a:pt x="797" y="373"/>
                          <a:pt x="806" y="381"/>
                        </a:cubicBezTo>
                        <a:cubicBezTo>
                          <a:pt x="815" y="388"/>
                          <a:pt x="828" y="387"/>
                          <a:pt x="835" y="378"/>
                        </a:cubicBezTo>
                        <a:cubicBezTo>
                          <a:pt x="875" y="332"/>
                          <a:pt x="933" y="305"/>
                          <a:pt x="994" y="305"/>
                        </a:cubicBezTo>
                        <a:cubicBezTo>
                          <a:pt x="1010" y="305"/>
                          <a:pt x="1026" y="307"/>
                          <a:pt x="1041" y="310"/>
                        </a:cubicBezTo>
                        <a:cubicBezTo>
                          <a:pt x="1075" y="318"/>
                          <a:pt x="1107" y="335"/>
                          <a:pt x="1133" y="358"/>
                        </a:cubicBezTo>
                        <a:cubicBezTo>
                          <a:pt x="1176" y="396"/>
                          <a:pt x="1204" y="452"/>
                          <a:pt x="1204" y="514"/>
                        </a:cubicBezTo>
                        <a:cubicBezTo>
                          <a:pt x="1204" y="526"/>
                          <a:pt x="1213" y="535"/>
                          <a:pt x="1224" y="535"/>
                        </a:cubicBezTo>
                        <a:cubicBezTo>
                          <a:pt x="1236" y="535"/>
                          <a:pt x="1245" y="526"/>
                          <a:pt x="1245" y="514"/>
                        </a:cubicBezTo>
                        <a:cubicBezTo>
                          <a:pt x="1245" y="472"/>
                          <a:pt x="1234" y="431"/>
                          <a:pt x="1215" y="396"/>
                        </a:cubicBezTo>
                        <a:cubicBezTo>
                          <a:pt x="1222" y="395"/>
                          <a:pt x="1229" y="395"/>
                          <a:pt x="1236" y="395"/>
                        </a:cubicBezTo>
                        <a:cubicBezTo>
                          <a:pt x="1351" y="395"/>
                          <a:pt x="1444" y="488"/>
                          <a:pt x="1444" y="603"/>
                        </a:cubicBezTo>
                        <a:cubicBezTo>
                          <a:pt x="1444" y="718"/>
                          <a:pt x="1351" y="811"/>
                          <a:pt x="1236" y="81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60944" tIns="30472" rIns="60944" bIns="30472" numCol="1" anchor="t" anchorCtr="0" compatLnSpc="1"/>
                  <a:lstStyle/>
                  <a:p>
                    <a:pPr defTabSz="304800">
                      <a:defRPr/>
                    </a:pPr>
                    <a:endParaRPr lang="en-US" sz="1200">
                      <a:solidFill>
                        <a:prstClr val="black"/>
                      </a:solidFill>
                      <a:latin typeface="Roboto Light"/>
                    </a:endParaRPr>
                  </a:p>
                </p:txBody>
              </p:sp>
            </p:grpSp>
          </p:grpSp>
          <p:grpSp>
            <p:nvGrpSpPr>
              <p:cNvPr id="363" name="Group 362"/>
              <p:cNvGrpSpPr/>
              <p:nvPr/>
            </p:nvGrpSpPr>
            <p:grpSpPr>
              <a:xfrm>
                <a:off x="10875072" y="1592693"/>
                <a:ext cx="469548" cy="466223"/>
                <a:chOff x="15214446" y="727073"/>
                <a:chExt cx="415921" cy="415924"/>
              </a:xfrm>
            </p:grpSpPr>
            <p:sp>
              <p:nvSpPr>
                <p:cNvPr id="364" name="Freeform 198"/>
                <p:cNvSpPr>
                  <a:spLocks noEditPoints="1"/>
                </p:cNvSpPr>
                <p:nvPr/>
              </p:nvSpPr>
              <p:spPr bwMode="auto">
                <a:xfrm>
                  <a:off x="15222393" y="735010"/>
                  <a:ext cx="400828" cy="401637"/>
                </a:xfrm>
                <a:custGeom>
                  <a:avLst/>
                  <a:gdLst>
                    <a:gd name="T0" fmla="*/ 601 w 1203"/>
                    <a:gd name="T1" fmla="*/ 693 h 1203"/>
                    <a:gd name="T2" fmla="*/ 509 w 1203"/>
                    <a:gd name="T3" fmla="*/ 602 h 1203"/>
                    <a:gd name="T4" fmla="*/ 601 w 1203"/>
                    <a:gd name="T5" fmla="*/ 510 h 1203"/>
                    <a:gd name="T6" fmla="*/ 693 w 1203"/>
                    <a:gd name="T7" fmla="*/ 602 h 1203"/>
                    <a:gd name="T8" fmla="*/ 601 w 1203"/>
                    <a:gd name="T9" fmla="*/ 693 h 1203"/>
                    <a:gd name="T10" fmla="*/ 601 w 1203"/>
                    <a:gd name="T11" fmla="*/ 0 h 1203"/>
                    <a:gd name="T12" fmla="*/ 0 w 1203"/>
                    <a:gd name="T13" fmla="*/ 602 h 1203"/>
                    <a:gd name="T14" fmla="*/ 601 w 1203"/>
                    <a:gd name="T15" fmla="*/ 1203 h 1203"/>
                    <a:gd name="T16" fmla="*/ 1203 w 1203"/>
                    <a:gd name="T17" fmla="*/ 602 h 1203"/>
                    <a:gd name="T18" fmla="*/ 601 w 1203"/>
                    <a:gd name="T19" fmla="*/ 0 h 1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03" h="1203">
                      <a:moveTo>
                        <a:pt x="601" y="693"/>
                      </a:moveTo>
                      <a:cubicBezTo>
                        <a:pt x="551" y="693"/>
                        <a:pt x="509" y="652"/>
                        <a:pt x="509" y="602"/>
                      </a:cubicBezTo>
                      <a:cubicBezTo>
                        <a:pt x="509" y="551"/>
                        <a:pt x="551" y="510"/>
                        <a:pt x="601" y="510"/>
                      </a:cubicBezTo>
                      <a:cubicBezTo>
                        <a:pt x="652" y="510"/>
                        <a:pt x="693" y="551"/>
                        <a:pt x="693" y="602"/>
                      </a:cubicBezTo>
                      <a:cubicBezTo>
                        <a:pt x="693" y="652"/>
                        <a:pt x="652" y="693"/>
                        <a:pt x="601" y="693"/>
                      </a:cubicBezTo>
                      <a:moveTo>
                        <a:pt x="601" y="0"/>
                      </a:moveTo>
                      <a:cubicBezTo>
                        <a:pt x="269" y="0"/>
                        <a:pt x="0" y="269"/>
                        <a:pt x="0" y="602"/>
                      </a:cubicBezTo>
                      <a:cubicBezTo>
                        <a:pt x="0" y="934"/>
                        <a:pt x="269" y="1203"/>
                        <a:pt x="601" y="1203"/>
                      </a:cubicBezTo>
                      <a:cubicBezTo>
                        <a:pt x="934" y="1203"/>
                        <a:pt x="1203" y="934"/>
                        <a:pt x="1203" y="602"/>
                      </a:cubicBezTo>
                      <a:cubicBezTo>
                        <a:pt x="1203" y="269"/>
                        <a:pt x="934" y="0"/>
                        <a:pt x="601" y="0"/>
                      </a:cubicBezTo>
                    </a:path>
                  </a:pathLst>
                </a:custGeom>
                <a:solidFill>
                  <a:schemeClr val="accent5"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65" name="Freeform 199"/>
                <p:cNvSpPr>
                  <a:spLocks noEditPoints="1"/>
                </p:cNvSpPr>
                <p:nvPr/>
              </p:nvSpPr>
              <p:spPr bwMode="auto">
                <a:xfrm>
                  <a:off x="15214446" y="727073"/>
                  <a:ext cx="415921" cy="415924"/>
                </a:xfrm>
                <a:custGeom>
                  <a:avLst/>
                  <a:gdLst>
                    <a:gd name="T0" fmla="*/ 622 w 1245"/>
                    <a:gd name="T1" fmla="*/ 1245 h 1245"/>
                    <a:gd name="T2" fmla="*/ 0 w 1245"/>
                    <a:gd name="T3" fmla="*/ 623 h 1245"/>
                    <a:gd name="T4" fmla="*/ 622 w 1245"/>
                    <a:gd name="T5" fmla="*/ 0 h 1245"/>
                    <a:gd name="T6" fmla="*/ 1245 w 1245"/>
                    <a:gd name="T7" fmla="*/ 623 h 1245"/>
                    <a:gd name="T8" fmla="*/ 622 w 1245"/>
                    <a:gd name="T9" fmla="*/ 1245 h 1245"/>
                    <a:gd name="T10" fmla="*/ 622 w 1245"/>
                    <a:gd name="T11" fmla="*/ 42 h 1245"/>
                    <a:gd name="T12" fmla="*/ 41 w 1245"/>
                    <a:gd name="T13" fmla="*/ 623 h 1245"/>
                    <a:gd name="T14" fmla="*/ 622 w 1245"/>
                    <a:gd name="T15" fmla="*/ 1203 h 1245"/>
                    <a:gd name="T16" fmla="*/ 1203 w 1245"/>
                    <a:gd name="T17" fmla="*/ 623 h 1245"/>
                    <a:gd name="T18" fmla="*/ 622 w 1245"/>
                    <a:gd name="T19" fmla="*/ 42 h 1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45" h="1245">
                      <a:moveTo>
                        <a:pt x="622" y="1245"/>
                      </a:moveTo>
                      <a:cubicBezTo>
                        <a:pt x="279" y="1245"/>
                        <a:pt x="0" y="966"/>
                        <a:pt x="0" y="623"/>
                      </a:cubicBezTo>
                      <a:cubicBezTo>
                        <a:pt x="0" y="279"/>
                        <a:pt x="279" y="0"/>
                        <a:pt x="622" y="0"/>
                      </a:cubicBezTo>
                      <a:cubicBezTo>
                        <a:pt x="965" y="0"/>
                        <a:pt x="1245" y="279"/>
                        <a:pt x="1245" y="623"/>
                      </a:cubicBezTo>
                      <a:cubicBezTo>
                        <a:pt x="1245" y="966"/>
                        <a:pt x="965" y="1245"/>
                        <a:pt x="622" y="1245"/>
                      </a:cubicBezTo>
                      <a:close/>
                      <a:moveTo>
                        <a:pt x="622" y="42"/>
                      </a:moveTo>
                      <a:cubicBezTo>
                        <a:pt x="302" y="42"/>
                        <a:pt x="41" y="302"/>
                        <a:pt x="41" y="623"/>
                      </a:cubicBezTo>
                      <a:cubicBezTo>
                        <a:pt x="41" y="943"/>
                        <a:pt x="302" y="1203"/>
                        <a:pt x="622" y="1203"/>
                      </a:cubicBezTo>
                      <a:cubicBezTo>
                        <a:pt x="943" y="1203"/>
                        <a:pt x="1203" y="943"/>
                        <a:pt x="1203" y="623"/>
                      </a:cubicBezTo>
                      <a:cubicBezTo>
                        <a:pt x="1203" y="302"/>
                        <a:pt x="943" y="42"/>
                        <a:pt x="622" y="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66" name="Freeform 200"/>
                <p:cNvSpPr/>
                <p:nvPr/>
              </p:nvSpPr>
              <p:spPr bwMode="auto">
                <a:xfrm>
                  <a:off x="15416057" y="1079497"/>
                  <a:ext cx="14288" cy="63500"/>
                </a:xfrm>
                <a:custGeom>
                  <a:avLst/>
                  <a:gdLst>
                    <a:gd name="T0" fmla="*/ 20 w 41"/>
                    <a:gd name="T1" fmla="*/ 192 h 192"/>
                    <a:gd name="T2" fmla="*/ 0 w 41"/>
                    <a:gd name="T3" fmla="*/ 171 h 192"/>
                    <a:gd name="T4" fmla="*/ 0 w 41"/>
                    <a:gd name="T5" fmla="*/ 21 h 192"/>
                    <a:gd name="T6" fmla="*/ 20 w 41"/>
                    <a:gd name="T7" fmla="*/ 0 h 192"/>
                    <a:gd name="T8" fmla="*/ 41 w 41"/>
                    <a:gd name="T9" fmla="*/ 21 h 192"/>
                    <a:gd name="T10" fmla="*/ 41 w 41"/>
                    <a:gd name="T11" fmla="*/ 171 h 192"/>
                    <a:gd name="T12" fmla="*/ 20 w 41"/>
                    <a:gd name="T13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192">
                      <a:moveTo>
                        <a:pt x="20" y="192"/>
                      </a:moveTo>
                      <a:cubicBezTo>
                        <a:pt x="9" y="192"/>
                        <a:pt x="0" y="183"/>
                        <a:pt x="0" y="17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2" y="0"/>
                        <a:pt x="41" y="9"/>
                        <a:pt x="41" y="21"/>
                      </a:cubicBezTo>
                      <a:cubicBezTo>
                        <a:pt x="41" y="171"/>
                        <a:pt x="41" y="171"/>
                        <a:pt x="41" y="171"/>
                      </a:cubicBezTo>
                      <a:cubicBezTo>
                        <a:pt x="41" y="183"/>
                        <a:pt x="32" y="192"/>
                        <a:pt x="20" y="1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67" name="Freeform 201"/>
                <p:cNvSpPr/>
                <p:nvPr/>
              </p:nvSpPr>
              <p:spPr bwMode="auto">
                <a:xfrm>
                  <a:off x="15214449" y="928685"/>
                  <a:ext cx="65087" cy="14288"/>
                </a:xfrm>
                <a:custGeom>
                  <a:avLst/>
                  <a:gdLst>
                    <a:gd name="T0" fmla="*/ 171 w 192"/>
                    <a:gd name="T1" fmla="*/ 41 h 41"/>
                    <a:gd name="T2" fmla="*/ 21 w 192"/>
                    <a:gd name="T3" fmla="*/ 41 h 41"/>
                    <a:gd name="T4" fmla="*/ 0 w 192"/>
                    <a:gd name="T5" fmla="*/ 21 h 41"/>
                    <a:gd name="T6" fmla="*/ 21 w 192"/>
                    <a:gd name="T7" fmla="*/ 0 h 41"/>
                    <a:gd name="T8" fmla="*/ 171 w 192"/>
                    <a:gd name="T9" fmla="*/ 0 h 41"/>
                    <a:gd name="T10" fmla="*/ 192 w 192"/>
                    <a:gd name="T11" fmla="*/ 21 h 41"/>
                    <a:gd name="T12" fmla="*/ 171 w 192"/>
                    <a:gd name="T13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41">
                      <a:moveTo>
                        <a:pt x="171" y="41"/>
                      </a:move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9" y="41"/>
                        <a:pt x="0" y="32"/>
                        <a:pt x="0" y="21"/>
                      </a:cubicBezTo>
                      <a:cubicBezTo>
                        <a:pt x="0" y="9"/>
                        <a:pt x="9" y="0"/>
                        <a:pt x="21" y="0"/>
                      </a:cubicBezTo>
                      <a:cubicBezTo>
                        <a:pt x="171" y="0"/>
                        <a:pt x="171" y="0"/>
                        <a:pt x="171" y="0"/>
                      </a:cubicBezTo>
                      <a:cubicBezTo>
                        <a:pt x="183" y="0"/>
                        <a:pt x="192" y="9"/>
                        <a:pt x="192" y="21"/>
                      </a:cubicBezTo>
                      <a:cubicBezTo>
                        <a:pt x="192" y="32"/>
                        <a:pt x="183" y="41"/>
                        <a:pt x="171" y="4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68" name="Freeform 202"/>
                <p:cNvSpPr/>
                <p:nvPr/>
              </p:nvSpPr>
              <p:spPr bwMode="auto">
                <a:xfrm>
                  <a:off x="15273184" y="1035046"/>
                  <a:ext cx="50800" cy="49213"/>
                </a:xfrm>
                <a:custGeom>
                  <a:avLst/>
                  <a:gdLst>
                    <a:gd name="T0" fmla="*/ 23 w 152"/>
                    <a:gd name="T1" fmla="*/ 150 h 150"/>
                    <a:gd name="T2" fmla="*/ 8 w 152"/>
                    <a:gd name="T3" fmla="*/ 144 h 150"/>
                    <a:gd name="T4" fmla="*/ 8 w 152"/>
                    <a:gd name="T5" fmla="*/ 114 h 150"/>
                    <a:gd name="T6" fmla="*/ 115 w 152"/>
                    <a:gd name="T7" fmla="*/ 8 h 150"/>
                    <a:gd name="T8" fmla="*/ 144 w 152"/>
                    <a:gd name="T9" fmla="*/ 8 h 150"/>
                    <a:gd name="T10" fmla="*/ 144 w 152"/>
                    <a:gd name="T11" fmla="*/ 37 h 150"/>
                    <a:gd name="T12" fmla="*/ 38 w 152"/>
                    <a:gd name="T13" fmla="*/ 144 h 150"/>
                    <a:gd name="T14" fmla="*/ 23 w 152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2" h="150">
                      <a:moveTo>
                        <a:pt x="23" y="150"/>
                      </a:moveTo>
                      <a:cubicBezTo>
                        <a:pt x="18" y="150"/>
                        <a:pt x="12" y="148"/>
                        <a:pt x="8" y="144"/>
                      </a:cubicBezTo>
                      <a:cubicBezTo>
                        <a:pt x="0" y="135"/>
                        <a:pt x="0" y="122"/>
                        <a:pt x="8" y="114"/>
                      </a:cubicBezTo>
                      <a:cubicBezTo>
                        <a:pt x="115" y="8"/>
                        <a:pt x="115" y="8"/>
                        <a:pt x="115" y="8"/>
                      </a:cubicBezTo>
                      <a:cubicBezTo>
                        <a:pt x="123" y="0"/>
                        <a:pt x="136" y="0"/>
                        <a:pt x="144" y="8"/>
                      </a:cubicBezTo>
                      <a:cubicBezTo>
                        <a:pt x="152" y="16"/>
                        <a:pt x="152" y="29"/>
                        <a:pt x="144" y="3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4" y="148"/>
                        <a:pt x="28" y="150"/>
                        <a:pt x="23" y="15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69" name="Freeform 203"/>
                <p:cNvSpPr/>
                <p:nvPr/>
              </p:nvSpPr>
              <p:spPr bwMode="auto">
                <a:xfrm>
                  <a:off x="15522419" y="1035048"/>
                  <a:ext cx="49212" cy="49213"/>
                </a:xfrm>
                <a:custGeom>
                  <a:avLst/>
                  <a:gdLst>
                    <a:gd name="T0" fmla="*/ 129 w 151"/>
                    <a:gd name="T1" fmla="*/ 150 h 150"/>
                    <a:gd name="T2" fmla="*/ 114 w 151"/>
                    <a:gd name="T3" fmla="*/ 144 h 150"/>
                    <a:gd name="T4" fmla="*/ 8 w 151"/>
                    <a:gd name="T5" fmla="*/ 37 h 150"/>
                    <a:gd name="T6" fmla="*/ 8 w 151"/>
                    <a:gd name="T7" fmla="*/ 8 h 150"/>
                    <a:gd name="T8" fmla="*/ 37 w 151"/>
                    <a:gd name="T9" fmla="*/ 8 h 150"/>
                    <a:gd name="T10" fmla="*/ 143 w 151"/>
                    <a:gd name="T11" fmla="*/ 114 h 150"/>
                    <a:gd name="T12" fmla="*/ 143 w 151"/>
                    <a:gd name="T13" fmla="*/ 144 h 150"/>
                    <a:gd name="T14" fmla="*/ 129 w 151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1" h="150">
                      <a:moveTo>
                        <a:pt x="129" y="150"/>
                      </a:moveTo>
                      <a:cubicBezTo>
                        <a:pt x="123" y="150"/>
                        <a:pt x="118" y="148"/>
                        <a:pt x="114" y="144"/>
                      </a:cubicBezTo>
                      <a:cubicBezTo>
                        <a:pt x="8" y="37"/>
                        <a:pt x="8" y="37"/>
                        <a:pt x="8" y="37"/>
                      </a:cubicBezTo>
                      <a:cubicBezTo>
                        <a:pt x="0" y="29"/>
                        <a:pt x="0" y="16"/>
                        <a:pt x="8" y="8"/>
                      </a:cubicBezTo>
                      <a:cubicBezTo>
                        <a:pt x="16" y="0"/>
                        <a:pt x="29" y="0"/>
                        <a:pt x="37" y="8"/>
                      </a:cubicBezTo>
                      <a:cubicBezTo>
                        <a:pt x="143" y="114"/>
                        <a:pt x="143" y="114"/>
                        <a:pt x="143" y="114"/>
                      </a:cubicBezTo>
                      <a:cubicBezTo>
                        <a:pt x="151" y="122"/>
                        <a:pt x="151" y="135"/>
                        <a:pt x="143" y="144"/>
                      </a:cubicBezTo>
                      <a:cubicBezTo>
                        <a:pt x="139" y="148"/>
                        <a:pt x="134" y="150"/>
                        <a:pt x="129" y="15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2" name="Freeform 204"/>
                <p:cNvSpPr/>
                <p:nvPr/>
              </p:nvSpPr>
              <p:spPr bwMode="auto">
                <a:xfrm>
                  <a:off x="15273196" y="785813"/>
                  <a:ext cx="50800" cy="49213"/>
                </a:xfrm>
                <a:custGeom>
                  <a:avLst/>
                  <a:gdLst>
                    <a:gd name="T0" fmla="*/ 129 w 152"/>
                    <a:gd name="T1" fmla="*/ 150 h 150"/>
                    <a:gd name="T2" fmla="*/ 115 w 152"/>
                    <a:gd name="T3" fmla="*/ 144 h 150"/>
                    <a:gd name="T4" fmla="*/ 8 w 152"/>
                    <a:gd name="T5" fmla="*/ 38 h 150"/>
                    <a:gd name="T6" fmla="*/ 8 w 152"/>
                    <a:gd name="T7" fmla="*/ 9 h 150"/>
                    <a:gd name="T8" fmla="*/ 38 w 152"/>
                    <a:gd name="T9" fmla="*/ 9 h 150"/>
                    <a:gd name="T10" fmla="*/ 144 w 152"/>
                    <a:gd name="T11" fmla="*/ 115 h 150"/>
                    <a:gd name="T12" fmla="*/ 144 w 152"/>
                    <a:gd name="T13" fmla="*/ 144 h 150"/>
                    <a:gd name="T14" fmla="*/ 129 w 152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2" h="150">
                      <a:moveTo>
                        <a:pt x="129" y="150"/>
                      </a:moveTo>
                      <a:cubicBezTo>
                        <a:pt x="124" y="150"/>
                        <a:pt x="119" y="148"/>
                        <a:pt x="115" y="144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0" y="30"/>
                        <a:pt x="0" y="17"/>
                        <a:pt x="8" y="9"/>
                      </a:cubicBezTo>
                      <a:cubicBezTo>
                        <a:pt x="16" y="0"/>
                        <a:pt x="29" y="0"/>
                        <a:pt x="38" y="9"/>
                      </a:cubicBezTo>
                      <a:cubicBezTo>
                        <a:pt x="144" y="115"/>
                        <a:pt x="144" y="115"/>
                        <a:pt x="144" y="115"/>
                      </a:cubicBezTo>
                      <a:cubicBezTo>
                        <a:pt x="152" y="123"/>
                        <a:pt x="152" y="136"/>
                        <a:pt x="144" y="144"/>
                      </a:cubicBezTo>
                      <a:cubicBezTo>
                        <a:pt x="140" y="148"/>
                        <a:pt x="135" y="150"/>
                        <a:pt x="129" y="15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3" name="Freeform 205"/>
                <p:cNvSpPr/>
                <p:nvPr/>
              </p:nvSpPr>
              <p:spPr bwMode="auto">
                <a:xfrm>
                  <a:off x="15416069" y="862013"/>
                  <a:ext cx="80962" cy="80963"/>
                </a:xfrm>
                <a:custGeom>
                  <a:avLst/>
                  <a:gdLst>
                    <a:gd name="T0" fmla="*/ 221 w 241"/>
                    <a:gd name="T1" fmla="*/ 242 h 242"/>
                    <a:gd name="T2" fmla="*/ 200 w 241"/>
                    <a:gd name="T3" fmla="*/ 222 h 242"/>
                    <a:gd name="T4" fmla="*/ 20 w 241"/>
                    <a:gd name="T5" fmla="*/ 42 h 242"/>
                    <a:gd name="T6" fmla="*/ 0 w 241"/>
                    <a:gd name="T7" fmla="*/ 21 h 242"/>
                    <a:gd name="T8" fmla="*/ 20 w 241"/>
                    <a:gd name="T9" fmla="*/ 0 h 242"/>
                    <a:gd name="T10" fmla="*/ 241 w 241"/>
                    <a:gd name="T11" fmla="*/ 222 h 242"/>
                    <a:gd name="T12" fmla="*/ 221 w 241"/>
                    <a:gd name="T13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242">
                      <a:moveTo>
                        <a:pt x="221" y="242"/>
                      </a:moveTo>
                      <a:cubicBezTo>
                        <a:pt x="209" y="242"/>
                        <a:pt x="200" y="233"/>
                        <a:pt x="200" y="222"/>
                      </a:cubicBezTo>
                      <a:cubicBezTo>
                        <a:pt x="200" y="122"/>
                        <a:pt x="119" y="42"/>
                        <a:pt x="20" y="42"/>
                      </a:cubicBezTo>
                      <a:cubicBezTo>
                        <a:pt x="9" y="42"/>
                        <a:pt x="0" y="32"/>
                        <a:pt x="0" y="21"/>
                      </a:cubicBezTo>
                      <a:cubicBezTo>
                        <a:pt x="0" y="10"/>
                        <a:pt x="9" y="0"/>
                        <a:pt x="20" y="0"/>
                      </a:cubicBezTo>
                      <a:cubicBezTo>
                        <a:pt x="142" y="0"/>
                        <a:pt x="241" y="100"/>
                        <a:pt x="241" y="222"/>
                      </a:cubicBezTo>
                      <a:cubicBezTo>
                        <a:pt x="241" y="233"/>
                        <a:pt x="232" y="242"/>
                        <a:pt x="221" y="24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4" name="Freeform 206"/>
                <p:cNvSpPr/>
                <p:nvPr/>
              </p:nvSpPr>
              <p:spPr bwMode="auto">
                <a:xfrm>
                  <a:off x="15416114" y="777874"/>
                  <a:ext cx="163512" cy="165100"/>
                </a:xfrm>
                <a:custGeom>
                  <a:avLst/>
                  <a:gdLst>
                    <a:gd name="T0" fmla="*/ 471 w 492"/>
                    <a:gd name="T1" fmla="*/ 492 h 492"/>
                    <a:gd name="T2" fmla="*/ 451 w 492"/>
                    <a:gd name="T3" fmla="*/ 472 h 492"/>
                    <a:gd name="T4" fmla="*/ 20 w 492"/>
                    <a:gd name="T5" fmla="*/ 41 h 492"/>
                    <a:gd name="T6" fmla="*/ 0 w 492"/>
                    <a:gd name="T7" fmla="*/ 20 h 492"/>
                    <a:gd name="T8" fmla="*/ 20 w 492"/>
                    <a:gd name="T9" fmla="*/ 0 h 492"/>
                    <a:gd name="T10" fmla="*/ 492 w 492"/>
                    <a:gd name="T11" fmla="*/ 472 h 492"/>
                    <a:gd name="T12" fmla="*/ 471 w 492"/>
                    <a:gd name="T13" fmla="*/ 492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2" h="492">
                      <a:moveTo>
                        <a:pt x="471" y="492"/>
                      </a:moveTo>
                      <a:cubicBezTo>
                        <a:pt x="460" y="492"/>
                        <a:pt x="451" y="483"/>
                        <a:pt x="451" y="472"/>
                      </a:cubicBezTo>
                      <a:cubicBezTo>
                        <a:pt x="451" y="234"/>
                        <a:pt x="258" y="41"/>
                        <a:pt x="20" y="41"/>
                      </a:cubicBezTo>
                      <a:cubicBezTo>
                        <a:pt x="9" y="41"/>
                        <a:pt x="0" y="32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80" y="0"/>
                        <a:pt x="492" y="211"/>
                        <a:pt x="492" y="472"/>
                      </a:cubicBezTo>
                      <a:cubicBezTo>
                        <a:pt x="492" y="483"/>
                        <a:pt x="483" y="492"/>
                        <a:pt x="471" y="49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5" name="Freeform 207"/>
                <p:cNvSpPr/>
                <p:nvPr/>
              </p:nvSpPr>
              <p:spPr bwMode="auto">
                <a:xfrm>
                  <a:off x="15416114" y="862013"/>
                  <a:ext cx="80962" cy="80963"/>
                </a:xfrm>
                <a:custGeom>
                  <a:avLst/>
                  <a:gdLst>
                    <a:gd name="T0" fmla="*/ 221 w 241"/>
                    <a:gd name="T1" fmla="*/ 242 h 242"/>
                    <a:gd name="T2" fmla="*/ 200 w 241"/>
                    <a:gd name="T3" fmla="*/ 222 h 242"/>
                    <a:gd name="T4" fmla="*/ 20 w 241"/>
                    <a:gd name="T5" fmla="*/ 42 h 242"/>
                    <a:gd name="T6" fmla="*/ 0 w 241"/>
                    <a:gd name="T7" fmla="*/ 21 h 242"/>
                    <a:gd name="T8" fmla="*/ 20 w 241"/>
                    <a:gd name="T9" fmla="*/ 0 h 242"/>
                    <a:gd name="T10" fmla="*/ 241 w 241"/>
                    <a:gd name="T11" fmla="*/ 222 h 242"/>
                    <a:gd name="T12" fmla="*/ 221 w 241"/>
                    <a:gd name="T13" fmla="*/ 24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242">
                      <a:moveTo>
                        <a:pt x="221" y="242"/>
                      </a:moveTo>
                      <a:cubicBezTo>
                        <a:pt x="209" y="242"/>
                        <a:pt x="200" y="233"/>
                        <a:pt x="200" y="222"/>
                      </a:cubicBezTo>
                      <a:cubicBezTo>
                        <a:pt x="200" y="122"/>
                        <a:pt x="119" y="42"/>
                        <a:pt x="20" y="42"/>
                      </a:cubicBezTo>
                      <a:cubicBezTo>
                        <a:pt x="9" y="42"/>
                        <a:pt x="0" y="32"/>
                        <a:pt x="0" y="21"/>
                      </a:cubicBezTo>
                      <a:cubicBezTo>
                        <a:pt x="0" y="10"/>
                        <a:pt x="9" y="0"/>
                        <a:pt x="20" y="0"/>
                      </a:cubicBezTo>
                      <a:cubicBezTo>
                        <a:pt x="142" y="0"/>
                        <a:pt x="241" y="100"/>
                        <a:pt x="241" y="222"/>
                      </a:cubicBezTo>
                      <a:cubicBezTo>
                        <a:pt x="241" y="233"/>
                        <a:pt x="232" y="242"/>
                        <a:pt x="221" y="2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6" name="Freeform 208"/>
                <p:cNvSpPr/>
                <p:nvPr/>
              </p:nvSpPr>
              <p:spPr bwMode="auto">
                <a:xfrm>
                  <a:off x="15416125" y="817562"/>
                  <a:ext cx="123824" cy="125413"/>
                </a:xfrm>
                <a:custGeom>
                  <a:avLst/>
                  <a:gdLst>
                    <a:gd name="T0" fmla="*/ 350 w 371"/>
                    <a:gd name="T1" fmla="*/ 371 h 371"/>
                    <a:gd name="T2" fmla="*/ 330 w 371"/>
                    <a:gd name="T3" fmla="*/ 351 h 371"/>
                    <a:gd name="T4" fmla="*/ 20 w 371"/>
                    <a:gd name="T5" fmla="*/ 41 h 371"/>
                    <a:gd name="T6" fmla="*/ 0 w 371"/>
                    <a:gd name="T7" fmla="*/ 20 h 371"/>
                    <a:gd name="T8" fmla="*/ 20 w 371"/>
                    <a:gd name="T9" fmla="*/ 0 h 371"/>
                    <a:gd name="T10" fmla="*/ 371 w 371"/>
                    <a:gd name="T11" fmla="*/ 351 h 371"/>
                    <a:gd name="T12" fmla="*/ 350 w 371"/>
                    <a:gd name="T13" fmla="*/ 3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1" h="371">
                      <a:moveTo>
                        <a:pt x="350" y="371"/>
                      </a:moveTo>
                      <a:cubicBezTo>
                        <a:pt x="339" y="371"/>
                        <a:pt x="330" y="362"/>
                        <a:pt x="330" y="351"/>
                      </a:cubicBezTo>
                      <a:cubicBezTo>
                        <a:pt x="330" y="180"/>
                        <a:pt x="191" y="41"/>
                        <a:pt x="20" y="41"/>
                      </a:cubicBezTo>
                      <a:cubicBezTo>
                        <a:pt x="9" y="41"/>
                        <a:pt x="0" y="32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14" y="0"/>
                        <a:pt x="371" y="157"/>
                        <a:pt x="371" y="351"/>
                      </a:cubicBezTo>
                      <a:cubicBezTo>
                        <a:pt x="371" y="362"/>
                        <a:pt x="362" y="371"/>
                        <a:pt x="350" y="37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7" name="Freeform 209"/>
                <p:cNvSpPr/>
                <p:nvPr/>
              </p:nvSpPr>
              <p:spPr bwMode="auto">
                <a:xfrm>
                  <a:off x="15416125" y="757238"/>
                  <a:ext cx="14288" cy="153988"/>
                </a:xfrm>
                <a:custGeom>
                  <a:avLst/>
                  <a:gdLst>
                    <a:gd name="T0" fmla="*/ 20 w 41"/>
                    <a:gd name="T1" fmla="*/ 462 h 462"/>
                    <a:gd name="T2" fmla="*/ 0 w 41"/>
                    <a:gd name="T3" fmla="*/ 442 h 462"/>
                    <a:gd name="T4" fmla="*/ 0 w 41"/>
                    <a:gd name="T5" fmla="*/ 21 h 462"/>
                    <a:gd name="T6" fmla="*/ 20 w 41"/>
                    <a:gd name="T7" fmla="*/ 0 h 462"/>
                    <a:gd name="T8" fmla="*/ 41 w 41"/>
                    <a:gd name="T9" fmla="*/ 21 h 462"/>
                    <a:gd name="T10" fmla="*/ 41 w 41"/>
                    <a:gd name="T11" fmla="*/ 442 h 462"/>
                    <a:gd name="T12" fmla="*/ 20 w 41"/>
                    <a:gd name="T13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462">
                      <a:moveTo>
                        <a:pt x="20" y="462"/>
                      </a:moveTo>
                      <a:cubicBezTo>
                        <a:pt x="9" y="462"/>
                        <a:pt x="0" y="453"/>
                        <a:pt x="0" y="442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2" y="0"/>
                        <a:pt x="41" y="9"/>
                        <a:pt x="41" y="21"/>
                      </a:cubicBezTo>
                      <a:cubicBezTo>
                        <a:pt x="41" y="442"/>
                        <a:pt x="41" y="442"/>
                        <a:pt x="41" y="442"/>
                      </a:cubicBezTo>
                      <a:cubicBezTo>
                        <a:pt x="41" y="453"/>
                        <a:pt x="32" y="462"/>
                        <a:pt x="20" y="46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78" name="Freeform 210"/>
                <p:cNvSpPr>
                  <a:spLocks noEditPoints="1"/>
                </p:cNvSpPr>
                <p:nvPr/>
              </p:nvSpPr>
              <p:spPr bwMode="auto">
                <a:xfrm>
                  <a:off x="15386050" y="898527"/>
                  <a:ext cx="74613" cy="74612"/>
                </a:xfrm>
                <a:custGeom>
                  <a:avLst/>
                  <a:gdLst>
                    <a:gd name="T0" fmla="*/ 112 w 225"/>
                    <a:gd name="T1" fmla="*/ 225 h 225"/>
                    <a:gd name="T2" fmla="*/ 0 w 225"/>
                    <a:gd name="T3" fmla="*/ 113 h 225"/>
                    <a:gd name="T4" fmla="*/ 112 w 225"/>
                    <a:gd name="T5" fmla="*/ 0 h 225"/>
                    <a:gd name="T6" fmla="*/ 225 w 225"/>
                    <a:gd name="T7" fmla="*/ 113 h 225"/>
                    <a:gd name="T8" fmla="*/ 112 w 225"/>
                    <a:gd name="T9" fmla="*/ 225 h 225"/>
                    <a:gd name="T10" fmla="*/ 112 w 225"/>
                    <a:gd name="T11" fmla="*/ 41 h 225"/>
                    <a:gd name="T12" fmla="*/ 41 w 225"/>
                    <a:gd name="T13" fmla="*/ 113 h 225"/>
                    <a:gd name="T14" fmla="*/ 112 w 225"/>
                    <a:gd name="T15" fmla="*/ 184 h 225"/>
                    <a:gd name="T16" fmla="*/ 184 w 225"/>
                    <a:gd name="T17" fmla="*/ 113 h 225"/>
                    <a:gd name="T18" fmla="*/ 112 w 225"/>
                    <a:gd name="T19" fmla="*/ 41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5" h="225">
                      <a:moveTo>
                        <a:pt x="112" y="225"/>
                      </a:moveTo>
                      <a:cubicBezTo>
                        <a:pt x="50" y="225"/>
                        <a:pt x="0" y="175"/>
                        <a:pt x="0" y="113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5" y="50"/>
                        <a:pt x="225" y="113"/>
                      </a:cubicBezTo>
                      <a:cubicBezTo>
                        <a:pt x="225" y="175"/>
                        <a:pt x="174" y="225"/>
                        <a:pt x="112" y="225"/>
                      </a:cubicBezTo>
                      <a:close/>
                      <a:moveTo>
                        <a:pt x="112" y="41"/>
                      </a:moveTo>
                      <a:cubicBezTo>
                        <a:pt x="73" y="41"/>
                        <a:pt x="41" y="73"/>
                        <a:pt x="41" y="113"/>
                      </a:cubicBezTo>
                      <a:cubicBezTo>
                        <a:pt x="41" y="152"/>
                        <a:pt x="73" y="184"/>
                        <a:pt x="112" y="184"/>
                      </a:cubicBezTo>
                      <a:cubicBezTo>
                        <a:pt x="152" y="184"/>
                        <a:pt x="184" y="152"/>
                        <a:pt x="184" y="113"/>
                      </a:cubicBezTo>
                      <a:cubicBezTo>
                        <a:pt x="184" y="73"/>
                        <a:pt x="152" y="41"/>
                        <a:pt x="112" y="4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</p:grpSp>
          <p:sp>
            <p:nvSpPr>
              <p:cNvPr id="379" name="TextBox 378"/>
              <p:cNvSpPr txBox="1"/>
              <p:nvPr/>
            </p:nvSpPr>
            <p:spPr>
              <a:xfrm>
                <a:off x="11456461" y="1593569"/>
                <a:ext cx="1552019" cy="4476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200">
                  <a:defRPr/>
                </a:pPr>
                <a:r>
                  <a:rPr lang="zh-CN" altLang="en-US" sz="1065" dirty="0">
                    <a:solidFill>
                      <a:srgbClr val="585858"/>
                    </a:solidFill>
                    <a:latin typeface="Roboto" charset="0"/>
                    <a:ea typeface="Roboto" charset="0"/>
                    <a:cs typeface="Roboto" charset="0"/>
                  </a:rPr>
                  <a:t>实时</a:t>
                </a:r>
                <a:r>
                  <a:rPr lang="en-US" sz="1065" dirty="0">
                    <a:solidFill>
                      <a:srgbClr val="585858"/>
                    </a:solidFill>
                    <a:latin typeface="Roboto" charset="0"/>
                    <a:ea typeface="Roboto" charset="0"/>
                    <a:cs typeface="Roboto" charset="0"/>
                  </a:rPr>
                  <a:t>/</a:t>
                </a:r>
                <a:endParaRPr lang="en-US" sz="1065" dirty="0">
                  <a:solidFill>
                    <a:srgbClr val="585858"/>
                  </a:solidFill>
                  <a:latin typeface="Roboto" charset="0"/>
                  <a:ea typeface="Roboto" charset="0"/>
                  <a:cs typeface="Roboto" charset="0"/>
                </a:endParaRPr>
              </a:p>
              <a:p>
                <a:pPr algn="ctr" defTabSz="457200">
                  <a:defRPr/>
                </a:pPr>
                <a:r>
                  <a:rPr lang="zh-CN" altLang="en-US" sz="1065" dirty="0">
                    <a:solidFill>
                      <a:srgbClr val="585858"/>
                    </a:solidFill>
                    <a:latin typeface="Roboto" charset="0"/>
                    <a:ea typeface="Roboto" charset="0"/>
                    <a:cs typeface="Roboto" charset="0"/>
                  </a:rPr>
                  <a:t>流数据</a:t>
                </a:r>
                <a:endParaRPr lang="en-US" sz="1065" dirty="0">
                  <a:solidFill>
                    <a:srgbClr val="585858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7720043" y="1608473"/>
                <a:ext cx="1197170" cy="4476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304800">
                  <a:defRPr/>
                </a:pPr>
                <a:r>
                  <a:rPr lang="zh-CN" altLang="en-US" sz="1065" dirty="0">
                    <a:solidFill>
                      <a:srgbClr val="585858"/>
                    </a:solidFill>
                    <a:latin typeface="Roboto" charset="0"/>
                    <a:ea typeface="Roboto" charset="0"/>
                    <a:cs typeface="Roboto" charset="0"/>
                  </a:rPr>
                  <a:t>大数据</a:t>
                </a:r>
                <a:endParaRPr lang="en-US" sz="1065" dirty="0">
                  <a:solidFill>
                    <a:srgbClr val="585858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  <p:grpSp>
            <p:nvGrpSpPr>
              <p:cNvPr id="381" name="Group 12"/>
              <p:cNvGrpSpPr>
                <a:grpSpLocks noChangeAspect="1"/>
              </p:cNvGrpSpPr>
              <p:nvPr/>
            </p:nvGrpSpPr>
            <p:grpSpPr bwMode="auto">
              <a:xfrm>
                <a:off x="6954239" y="1574279"/>
                <a:ext cx="598241" cy="496466"/>
                <a:chOff x="2722" y="1205"/>
                <a:chExt cx="2238" cy="1946"/>
              </a:xfrm>
            </p:grpSpPr>
            <p:sp>
              <p:nvSpPr>
                <p:cNvPr id="382" name="Freeform 13"/>
                <p:cNvSpPr/>
                <p:nvPr/>
              </p:nvSpPr>
              <p:spPr bwMode="auto">
                <a:xfrm>
                  <a:off x="3199" y="1682"/>
                  <a:ext cx="1285" cy="1286"/>
                </a:xfrm>
                <a:custGeom>
                  <a:avLst/>
                  <a:gdLst>
                    <a:gd name="T0" fmla="*/ 281 w 542"/>
                    <a:gd name="T1" fmla="*/ 542 h 542"/>
                    <a:gd name="T2" fmla="*/ 280 w 542"/>
                    <a:gd name="T3" fmla="*/ 510 h 542"/>
                    <a:gd name="T4" fmla="*/ 510 w 542"/>
                    <a:gd name="T5" fmla="*/ 271 h 542"/>
                    <a:gd name="T6" fmla="*/ 271 w 542"/>
                    <a:gd name="T7" fmla="*/ 32 h 542"/>
                    <a:gd name="T8" fmla="*/ 32 w 542"/>
                    <a:gd name="T9" fmla="*/ 271 h 542"/>
                    <a:gd name="T10" fmla="*/ 102 w 542"/>
                    <a:gd name="T11" fmla="*/ 440 h 542"/>
                    <a:gd name="T12" fmla="*/ 79 w 542"/>
                    <a:gd name="T13" fmla="*/ 463 h 542"/>
                    <a:gd name="T14" fmla="*/ 0 w 542"/>
                    <a:gd name="T15" fmla="*/ 271 h 542"/>
                    <a:gd name="T16" fmla="*/ 271 w 542"/>
                    <a:gd name="T17" fmla="*/ 0 h 542"/>
                    <a:gd name="T18" fmla="*/ 542 w 542"/>
                    <a:gd name="T19" fmla="*/ 271 h 542"/>
                    <a:gd name="T20" fmla="*/ 466 w 542"/>
                    <a:gd name="T21" fmla="*/ 459 h 542"/>
                    <a:gd name="T22" fmla="*/ 281 w 542"/>
                    <a:gd name="T23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42" h="542">
                      <a:moveTo>
                        <a:pt x="281" y="542"/>
                      </a:moveTo>
                      <a:cubicBezTo>
                        <a:pt x="280" y="510"/>
                        <a:pt x="280" y="510"/>
                        <a:pt x="280" y="510"/>
                      </a:cubicBezTo>
                      <a:cubicBezTo>
                        <a:pt x="409" y="505"/>
                        <a:pt x="510" y="400"/>
                        <a:pt x="510" y="271"/>
                      </a:cubicBezTo>
                      <a:cubicBezTo>
                        <a:pt x="510" y="139"/>
                        <a:pt x="403" y="32"/>
                        <a:pt x="271" y="32"/>
                      </a:cubicBezTo>
                      <a:cubicBezTo>
                        <a:pt x="139" y="32"/>
                        <a:pt x="32" y="139"/>
                        <a:pt x="32" y="271"/>
                      </a:cubicBezTo>
                      <a:cubicBezTo>
                        <a:pt x="32" y="335"/>
                        <a:pt x="57" y="395"/>
                        <a:pt x="102" y="440"/>
                      </a:cubicBezTo>
                      <a:cubicBezTo>
                        <a:pt x="79" y="463"/>
                        <a:pt x="79" y="463"/>
                        <a:pt x="79" y="463"/>
                      </a:cubicBezTo>
                      <a:cubicBezTo>
                        <a:pt x="28" y="412"/>
                        <a:pt x="0" y="343"/>
                        <a:pt x="0" y="271"/>
                      </a:cubicBezTo>
                      <a:cubicBezTo>
                        <a:pt x="0" y="122"/>
                        <a:pt x="122" y="0"/>
                        <a:pt x="271" y="0"/>
                      </a:cubicBezTo>
                      <a:cubicBezTo>
                        <a:pt x="420" y="0"/>
                        <a:pt x="542" y="122"/>
                        <a:pt x="542" y="271"/>
                      </a:cubicBezTo>
                      <a:cubicBezTo>
                        <a:pt x="542" y="342"/>
                        <a:pt x="515" y="409"/>
                        <a:pt x="466" y="459"/>
                      </a:cubicBezTo>
                      <a:cubicBezTo>
                        <a:pt x="417" y="510"/>
                        <a:pt x="351" y="539"/>
                        <a:pt x="281" y="54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83" name="Freeform 14"/>
                <p:cNvSpPr/>
                <p:nvPr/>
              </p:nvSpPr>
              <p:spPr bwMode="auto">
                <a:xfrm>
                  <a:off x="2964" y="1447"/>
                  <a:ext cx="1754" cy="1499"/>
                </a:xfrm>
                <a:custGeom>
                  <a:avLst/>
                  <a:gdLst>
                    <a:gd name="T0" fmla="*/ 108 w 740"/>
                    <a:gd name="T1" fmla="*/ 632 h 632"/>
                    <a:gd name="T2" fmla="*/ 0 w 740"/>
                    <a:gd name="T3" fmla="*/ 370 h 632"/>
                    <a:gd name="T4" fmla="*/ 370 w 740"/>
                    <a:gd name="T5" fmla="*/ 0 h 632"/>
                    <a:gd name="T6" fmla="*/ 740 w 740"/>
                    <a:gd name="T7" fmla="*/ 370 h 632"/>
                    <a:gd name="T8" fmla="*/ 643 w 740"/>
                    <a:gd name="T9" fmla="*/ 621 h 632"/>
                    <a:gd name="T10" fmla="*/ 619 w 740"/>
                    <a:gd name="T11" fmla="*/ 599 h 632"/>
                    <a:gd name="T12" fmla="*/ 708 w 740"/>
                    <a:gd name="T13" fmla="*/ 370 h 632"/>
                    <a:gd name="T14" fmla="*/ 370 w 740"/>
                    <a:gd name="T15" fmla="*/ 32 h 632"/>
                    <a:gd name="T16" fmla="*/ 32 w 740"/>
                    <a:gd name="T17" fmla="*/ 370 h 632"/>
                    <a:gd name="T18" fmla="*/ 131 w 740"/>
                    <a:gd name="T19" fmla="*/ 609 h 632"/>
                    <a:gd name="T20" fmla="*/ 108 w 740"/>
                    <a:gd name="T21" fmla="*/ 632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40" h="632">
                      <a:moveTo>
                        <a:pt x="108" y="632"/>
                      </a:moveTo>
                      <a:cubicBezTo>
                        <a:pt x="38" y="562"/>
                        <a:pt x="0" y="469"/>
                        <a:pt x="0" y="370"/>
                      </a:cubicBezTo>
                      <a:cubicBezTo>
                        <a:pt x="0" y="166"/>
                        <a:pt x="166" y="0"/>
                        <a:pt x="370" y="0"/>
                      </a:cubicBezTo>
                      <a:cubicBezTo>
                        <a:pt x="574" y="0"/>
                        <a:pt x="740" y="166"/>
                        <a:pt x="740" y="370"/>
                      </a:cubicBezTo>
                      <a:cubicBezTo>
                        <a:pt x="740" y="463"/>
                        <a:pt x="706" y="552"/>
                        <a:pt x="643" y="621"/>
                      </a:cubicBezTo>
                      <a:cubicBezTo>
                        <a:pt x="619" y="599"/>
                        <a:pt x="619" y="599"/>
                        <a:pt x="619" y="599"/>
                      </a:cubicBezTo>
                      <a:cubicBezTo>
                        <a:pt x="677" y="536"/>
                        <a:pt x="708" y="455"/>
                        <a:pt x="708" y="370"/>
                      </a:cubicBezTo>
                      <a:cubicBezTo>
                        <a:pt x="708" y="184"/>
                        <a:pt x="557" y="32"/>
                        <a:pt x="370" y="32"/>
                      </a:cubicBezTo>
                      <a:cubicBezTo>
                        <a:pt x="183" y="32"/>
                        <a:pt x="32" y="184"/>
                        <a:pt x="32" y="370"/>
                      </a:cubicBezTo>
                      <a:cubicBezTo>
                        <a:pt x="32" y="460"/>
                        <a:pt x="67" y="545"/>
                        <a:pt x="131" y="609"/>
                      </a:cubicBezTo>
                      <a:cubicBezTo>
                        <a:pt x="108" y="632"/>
                        <a:pt x="108" y="632"/>
                        <a:pt x="108" y="632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84" name="Freeform 15"/>
                <p:cNvSpPr/>
                <p:nvPr/>
              </p:nvSpPr>
              <p:spPr bwMode="auto">
                <a:xfrm>
                  <a:off x="2722" y="1205"/>
                  <a:ext cx="2238" cy="1946"/>
                </a:xfrm>
                <a:custGeom>
                  <a:avLst/>
                  <a:gdLst>
                    <a:gd name="T0" fmla="*/ 138 w 944"/>
                    <a:gd name="T1" fmla="*/ 806 h 806"/>
                    <a:gd name="T2" fmla="*/ 0 w 944"/>
                    <a:gd name="T3" fmla="*/ 472 h 806"/>
                    <a:gd name="T4" fmla="*/ 472 w 944"/>
                    <a:gd name="T5" fmla="*/ 0 h 806"/>
                    <a:gd name="T6" fmla="*/ 802 w 944"/>
                    <a:gd name="T7" fmla="*/ 134 h 806"/>
                    <a:gd name="T8" fmla="*/ 944 w 944"/>
                    <a:gd name="T9" fmla="*/ 460 h 806"/>
                    <a:gd name="T10" fmla="*/ 912 w 944"/>
                    <a:gd name="T11" fmla="*/ 461 h 806"/>
                    <a:gd name="T12" fmla="*/ 472 w 944"/>
                    <a:gd name="T13" fmla="*/ 32 h 806"/>
                    <a:gd name="T14" fmla="*/ 32 w 944"/>
                    <a:gd name="T15" fmla="*/ 472 h 806"/>
                    <a:gd name="T16" fmla="*/ 161 w 944"/>
                    <a:gd name="T17" fmla="*/ 784 h 806"/>
                    <a:gd name="T18" fmla="*/ 138 w 944"/>
                    <a:gd name="T19" fmla="*/ 806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44" h="806">
                      <a:moveTo>
                        <a:pt x="138" y="806"/>
                      </a:moveTo>
                      <a:cubicBezTo>
                        <a:pt x="49" y="717"/>
                        <a:pt x="0" y="598"/>
                        <a:pt x="0" y="472"/>
                      </a:cubicBezTo>
                      <a:cubicBezTo>
                        <a:pt x="0" y="212"/>
                        <a:pt x="211" y="0"/>
                        <a:pt x="472" y="0"/>
                      </a:cubicBezTo>
                      <a:cubicBezTo>
                        <a:pt x="596" y="0"/>
                        <a:pt x="713" y="47"/>
                        <a:pt x="802" y="134"/>
                      </a:cubicBezTo>
                      <a:cubicBezTo>
                        <a:pt x="891" y="220"/>
                        <a:pt x="941" y="336"/>
                        <a:pt x="944" y="460"/>
                      </a:cubicBezTo>
                      <a:cubicBezTo>
                        <a:pt x="912" y="461"/>
                        <a:pt x="912" y="461"/>
                        <a:pt x="912" y="461"/>
                      </a:cubicBezTo>
                      <a:cubicBezTo>
                        <a:pt x="906" y="220"/>
                        <a:pt x="713" y="32"/>
                        <a:pt x="472" y="32"/>
                      </a:cubicBezTo>
                      <a:cubicBezTo>
                        <a:pt x="229" y="32"/>
                        <a:pt x="32" y="229"/>
                        <a:pt x="32" y="472"/>
                      </a:cubicBezTo>
                      <a:cubicBezTo>
                        <a:pt x="32" y="590"/>
                        <a:pt x="77" y="700"/>
                        <a:pt x="161" y="784"/>
                      </a:cubicBezTo>
                      <a:cubicBezTo>
                        <a:pt x="138" y="806"/>
                        <a:pt x="138" y="806"/>
                        <a:pt x="138" y="806"/>
                      </a:cubicBez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  <p:sp>
              <p:nvSpPr>
                <p:cNvPr id="385" name="Freeform 16"/>
                <p:cNvSpPr>
                  <a:spLocks noEditPoints="1"/>
                </p:cNvSpPr>
                <p:nvPr/>
              </p:nvSpPr>
              <p:spPr bwMode="auto">
                <a:xfrm>
                  <a:off x="2798" y="1281"/>
                  <a:ext cx="2124" cy="1784"/>
                </a:xfrm>
                <a:custGeom>
                  <a:avLst/>
                  <a:gdLst>
                    <a:gd name="T0" fmla="*/ 766 w 896"/>
                    <a:gd name="T1" fmla="*/ 529 h 752"/>
                    <a:gd name="T2" fmla="*/ 728 w 896"/>
                    <a:gd name="T3" fmla="*/ 618 h 752"/>
                    <a:gd name="T4" fmla="*/ 766 w 896"/>
                    <a:gd name="T5" fmla="*/ 529 h 752"/>
                    <a:gd name="T6" fmla="*/ 896 w 896"/>
                    <a:gd name="T7" fmla="*/ 428 h 752"/>
                    <a:gd name="T8" fmla="*/ 896 w 896"/>
                    <a:gd name="T9" fmla="*/ 428 h 752"/>
                    <a:gd name="T10" fmla="*/ 896 w 896"/>
                    <a:gd name="T11" fmla="*/ 428 h 752"/>
                    <a:gd name="T12" fmla="*/ 896 w 896"/>
                    <a:gd name="T13" fmla="*/ 428 h 752"/>
                    <a:gd name="T14" fmla="*/ 440 w 896"/>
                    <a:gd name="T15" fmla="*/ 0 h 752"/>
                    <a:gd name="T16" fmla="*/ 0 w 896"/>
                    <a:gd name="T17" fmla="*/ 440 h 752"/>
                    <a:gd name="T18" fmla="*/ 129 w 896"/>
                    <a:gd name="T19" fmla="*/ 752 h 752"/>
                    <a:gd name="T20" fmla="*/ 178 w 896"/>
                    <a:gd name="T21" fmla="*/ 702 h 752"/>
                    <a:gd name="T22" fmla="*/ 70 w 896"/>
                    <a:gd name="T23" fmla="*/ 440 h 752"/>
                    <a:gd name="T24" fmla="*/ 440 w 896"/>
                    <a:gd name="T25" fmla="*/ 70 h 752"/>
                    <a:gd name="T26" fmla="*/ 810 w 896"/>
                    <a:gd name="T27" fmla="*/ 429 h 752"/>
                    <a:gd name="T28" fmla="*/ 810 w 896"/>
                    <a:gd name="T29" fmla="*/ 428 h 752"/>
                    <a:gd name="T30" fmla="*/ 880 w 896"/>
                    <a:gd name="T31" fmla="*/ 428 h 752"/>
                    <a:gd name="T32" fmla="*/ 440 w 896"/>
                    <a:gd name="T33" fmla="*/ 0 h 7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96" h="752">
                      <a:moveTo>
                        <a:pt x="766" y="529"/>
                      </a:moveTo>
                      <a:cubicBezTo>
                        <a:pt x="728" y="618"/>
                        <a:pt x="728" y="618"/>
                        <a:pt x="728" y="618"/>
                      </a:cubicBezTo>
                      <a:cubicBezTo>
                        <a:pt x="745" y="590"/>
                        <a:pt x="758" y="561"/>
                        <a:pt x="766" y="529"/>
                      </a:cubicBezTo>
                      <a:moveTo>
                        <a:pt x="896" y="428"/>
                      </a:moveTo>
                      <a:cubicBezTo>
                        <a:pt x="896" y="428"/>
                        <a:pt x="896" y="428"/>
                        <a:pt x="896" y="428"/>
                      </a:cubicBezTo>
                      <a:cubicBezTo>
                        <a:pt x="896" y="428"/>
                        <a:pt x="896" y="428"/>
                        <a:pt x="896" y="428"/>
                      </a:cubicBezTo>
                      <a:cubicBezTo>
                        <a:pt x="896" y="428"/>
                        <a:pt x="896" y="428"/>
                        <a:pt x="896" y="428"/>
                      </a:cubicBezTo>
                      <a:moveTo>
                        <a:pt x="440" y="0"/>
                      </a:moveTo>
                      <a:cubicBezTo>
                        <a:pt x="197" y="0"/>
                        <a:pt x="0" y="197"/>
                        <a:pt x="0" y="440"/>
                      </a:cubicBezTo>
                      <a:cubicBezTo>
                        <a:pt x="0" y="558"/>
                        <a:pt x="45" y="668"/>
                        <a:pt x="129" y="752"/>
                      </a:cubicBezTo>
                      <a:cubicBezTo>
                        <a:pt x="178" y="702"/>
                        <a:pt x="178" y="702"/>
                        <a:pt x="178" y="702"/>
                      </a:cubicBezTo>
                      <a:cubicBezTo>
                        <a:pt x="108" y="632"/>
                        <a:pt x="70" y="539"/>
                        <a:pt x="70" y="440"/>
                      </a:cubicBezTo>
                      <a:cubicBezTo>
                        <a:pt x="70" y="236"/>
                        <a:pt x="236" y="70"/>
                        <a:pt x="440" y="70"/>
                      </a:cubicBezTo>
                      <a:cubicBezTo>
                        <a:pt x="640" y="70"/>
                        <a:pt x="804" y="230"/>
                        <a:pt x="810" y="429"/>
                      </a:cubicBezTo>
                      <a:cubicBezTo>
                        <a:pt x="810" y="428"/>
                        <a:pt x="810" y="428"/>
                        <a:pt x="810" y="428"/>
                      </a:cubicBezTo>
                      <a:cubicBezTo>
                        <a:pt x="880" y="428"/>
                        <a:pt x="880" y="428"/>
                        <a:pt x="880" y="428"/>
                      </a:cubicBezTo>
                      <a:cubicBezTo>
                        <a:pt x="874" y="188"/>
                        <a:pt x="681" y="0"/>
                        <a:pt x="440" y="0"/>
                      </a:cubicBezTo>
                    </a:path>
                  </a:pathLst>
                </a:custGeom>
                <a:solidFill>
                  <a:schemeClr val="accent5">
                    <a:alpha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44" tIns="30472" rIns="60944" bIns="30472" numCol="1" anchor="t" anchorCtr="0" compatLnSpc="1"/>
                <a:lstStyle/>
                <a:p>
                  <a:pPr defTabSz="304800">
                    <a:defRPr/>
                  </a:pPr>
                  <a:endParaRPr lang="en-US" sz="1200">
                    <a:solidFill>
                      <a:prstClr val="black"/>
                    </a:solidFill>
                    <a:latin typeface="Roboto Light"/>
                  </a:endParaRPr>
                </a:p>
              </p:txBody>
            </p:sp>
          </p:grpSp>
          <p:grpSp>
            <p:nvGrpSpPr>
              <p:cNvPr id="386" name="Group 385"/>
              <p:cNvGrpSpPr/>
              <p:nvPr/>
            </p:nvGrpSpPr>
            <p:grpSpPr>
              <a:xfrm>
                <a:off x="14874602" y="1620186"/>
                <a:ext cx="2039369" cy="396006"/>
                <a:chOff x="9383354" y="4748344"/>
                <a:chExt cx="1359933" cy="264073"/>
              </a:xfrm>
            </p:grpSpPr>
            <p:sp>
              <p:nvSpPr>
                <p:cNvPr id="387" name="TextBox 386"/>
                <p:cNvSpPr txBox="1"/>
                <p:nvPr/>
              </p:nvSpPr>
              <p:spPr>
                <a:xfrm>
                  <a:off x="9690350" y="4748344"/>
                  <a:ext cx="1052937" cy="2640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457200">
                    <a:defRPr/>
                  </a:pPr>
                  <a:r>
                    <a:rPr lang="zh-CN" altLang="en-US" sz="1065" dirty="0">
                      <a:solidFill>
                        <a:srgbClr val="585858"/>
                      </a:solidFill>
                      <a:latin typeface="Roboto" charset="0"/>
                      <a:ea typeface="Roboto" charset="0"/>
                      <a:cs typeface="Roboto" charset="0"/>
                    </a:rPr>
                    <a:t>传统数据</a:t>
                  </a:r>
                  <a:endParaRPr lang="en-US" sz="1065" dirty="0">
                    <a:solidFill>
                      <a:srgbClr val="585858"/>
                    </a:solidFill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  <p:grpSp>
              <p:nvGrpSpPr>
                <p:cNvPr id="388" name="Group 387"/>
                <p:cNvGrpSpPr/>
                <p:nvPr/>
              </p:nvGrpSpPr>
              <p:grpSpPr>
                <a:xfrm>
                  <a:off x="9383354" y="4766683"/>
                  <a:ext cx="223664" cy="219342"/>
                  <a:chOff x="4713205" y="4773613"/>
                  <a:chExt cx="860508" cy="723900"/>
                </a:xfrm>
              </p:grpSpPr>
              <p:sp>
                <p:nvSpPr>
                  <p:cNvPr id="389" name="Freeform 36"/>
                  <p:cNvSpPr/>
                  <p:nvPr/>
                </p:nvSpPr>
                <p:spPr bwMode="auto">
                  <a:xfrm>
                    <a:off x="4713205" y="4814438"/>
                    <a:ext cx="860427" cy="672412"/>
                  </a:xfrm>
                  <a:custGeom>
                    <a:avLst/>
                    <a:gdLst>
                      <a:gd name="T0" fmla="*/ 422 w 422"/>
                      <a:gd name="T1" fmla="*/ 0 h 337"/>
                      <a:gd name="T2" fmla="*/ 422 w 422"/>
                      <a:gd name="T3" fmla="*/ 313 h 337"/>
                      <a:gd name="T4" fmla="*/ 211 w 422"/>
                      <a:gd name="T5" fmla="*/ 337 h 337"/>
                      <a:gd name="T6" fmla="*/ 0 w 422"/>
                      <a:gd name="T7" fmla="*/ 313 h 337"/>
                      <a:gd name="T8" fmla="*/ 0 w 422"/>
                      <a:gd name="T9" fmla="*/ 0 h 337"/>
                      <a:gd name="T10" fmla="*/ 211 w 422"/>
                      <a:gd name="T11" fmla="*/ 23 h 337"/>
                      <a:gd name="T12" fmla="*/ 422 w 422"/>
                      <a:gd name="T13" fmla="*/ 0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2" h="337">
                        <a:moveTo>
                          <a:pt x="422" y="0"/>
                        </a:moveTo>
                        <a:cubicBezTo>
                          <a:pt x="422" y="313"/>
                          <a:pt x="422" y="313"/>
                          <a:pt x="422" y="313"/>
                        </a:cubicBezTo>
                        <a:cubicBezTo>
                          <a:pt x="422" y="326"/>
                          <a:pt x="328" y="337"/>
                          <a:pt x="211" y="337"/>
                        </a:cubicBezTo>
                        <a:cubicBezTo>
                          <a:pt x="94" y="337"/>
                          <a:pt x="0" y="326"/>
                          <a:pt x="0" y="31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3"/>
                          <a:pt x="94" y="23"/>
                          <a:pt x="211" y="23"/>
                        </a:cubicBezTo>
                        <a:cubicBezTo>
                          <a:pt x="328" y="23"/>
                          <a:pt x="422" y="13"/>
                          <a:pt x="422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alpha val="20000"/>
                    </a:schemeClr>
                  </a:solidFill>
                  <a:ln>
                    <a:noFill/>
                  </a:ln>
                </p:spPr>
                <p:txBody>
                  <a:bodyPr rot="0" spcFirstLastPara="0" vertOverflow="overflow" horzOverflow="overflow" vert="horz" wrap="square" lIns="60944" tIns="30472" rIns="60944" bIns="30472" numCol="1" spcCol="0" rtlCol="0" fromWordArt="0" anchor="t" anchorCtr="0" forceAA="0" compatLnSpc="1">
                    <a:noAutofit/>
                  </a:bodyPr>
                  <a:lstStyle/>
                  <a:p>
                    <a:pPr defTabSz="304800">
                      <a:defRPr/>
                    </a:pPr>
                    <a:endParaRPr lang="en-US" sz="1200">
                      <a:solidFill>
                        <a:prstClr val="black"/>
                      </a:solidFill>
                      <a:latin typeface="Roboto Light"/>
                    </a:endParaRPr>
                  </a:p>
                </p:txBody>
              </p:sp>
              <p:sp>
                <p:nvSpPr>
                  <p:cNvPr id="390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4713288" y="4773613"/>
                    <a:ext cx="860425" cy="723900"/>
                  </a:xfrm>
                  <a:custGeom>
                    <a:avLst/>
                    <a:gdLst>
                      <a:gd name="T0" fmla="*/ 0 w 438"/>
                      <a:gd name="T1" fmla="*/ 136 h 377"/>
                      <a:gd name="T2" fmla="*/ 219 w 438"/>
                      <a:gd name="T3" fmla="*/ 377 h 377"/>
                      <a:gd name="T4" fmla="*/ 438 w 438"/>
                      <a:gd name="T5" fmla="*/ 136 h 377"/>
                      <a:gd name="T6" fmla="*/ 421 w 438"/>
                      <a:gd name="T7" fmla="*/ 47 h 377"/>
                      <a:gd name="T8" fmla="*/ 369 w 438"/>
                      <a:gd name="T9" fmla="*/ 145 h 377"/>
                      <a:gd name="T10" fmla="*/ 350 w 438"/>
                      <a:gd name="T11" fmla="*/ 147 h 377"/>
                      <a:gd name="T12" fmla="*/ 333 w 438"/>
                      <a:gd name="T13" fmla="*/ 148 h 377"/>
                      <a:gd name="T14" fmla="*/ 311 w 438"/>
                      <a:gd name="T15" fmla="*/ 150 h 377"/>
                      <a:gd name="T16" fmla="*/ 290 w 438"/>
                      <a:gd name="T17" fmla="*/ 151 h 377"/>
                      <a:gd name="T18" fmla="*/ 267 w 438"/>
                      <a:gd name="T19" fmla="*/ 151 h 377"/>
                      <a:gd name="T20" fmla="*/ 240 w 438"/>
                      <a:gd name="T21" fmla="*/ 152 h 377"/>
                      <a:gd name="T22" fmla="*/ 190 w 438"/>
                      <a:gd name="T23" fmla="*/ 152 h 377"/>
                      <a:gd name="T24" fmla="*/ 167 w 438"/>
                      <a:gd name="T25" fmla="*/ 151 h 377"/>
                      <a:gd name="T26" fmla="*/ 143 w 438"/>
                      <a:gd name="T27" fmla="*/ 151 h 377"/>
                      <a:gd name="T28" fmla="*/ 121 w 438"/>
                      <a:gd name="T29" fmla="*/ 149 h 377"/>
                      <a:gd name="T30" fmla="*/ 103 w 438"/>
                      <a:gd name="T31" fmla="*/ 148 h 377"/>
                      <a:gd name="T32" fmla="*/ 82 w 438"/>
                      <a:gd name="T33" fmla="*/ 146 h 377"/>
                      <a:gd name="T34" fmla="*/ 68 w 438"/>
                      <a:gd name="T35" fmla="*/ 145 h 377"/>
                      <a:gd name="T36" fmla="*/ 19 w 438"/>
                      <a:gd name="T37" fmla="*/ 48 h 377"/>
                      <a:gd name="T38" fmla="*/ 25 w 438"/>
                      <a:gd name="T39" fmla="*/ 49 h 377"/>
                      <a:gd name="T40" fmla="*/ 34 w 438"/>
                      <a:gd name="T41" fmla="*/ 51 h 377"/>
                      <a:gd name="T42" fmla="*/ 48 w 438"/>
                      <a:gd name="T43" fmla="*/ 54 h 377"/>
                      <a:gd name="T44" fmla="*/ 62 w 438"/>
                      <a:gd name="T45" fmla="*/ 56 h 377"/>
                      <a:gd name="T46" fmla="*/ 374 w 438"/>
                      <a:gd name="T47" fmla="*/ 56 h 377"/>
                      <a:gd name="T48" fmla="*/ 386 w 438"/>
                      <a:gd name="T49" fmla="*/ 54 h 377"/>
                      <a:gd name="T50" fmla="*/ 402 w 438"/>
                      <a:gd name="T51" fmla="*/ 52 h 377"/>
                      <a:gd name="T52" fmla="*/ 410 w 438"/>
                      <a:gd name="T53" fmla="*/ 50 h 377"/>
                      <a:gd name="T54" fmla="*/ 418 w 438"/>
                      <a:gd name="T55" fmla="*/ 48 h 377"/>
                      <a:gd name="T56" fmla="*/ 69 w 438"/>
                      <a:gd name="T57" fmla="*/ 161 h 377"/>
                      <a:gd name="T58" fmla="*/ 422 w 438"/>
                      <a:gd name="T59" fmla="*/ 151 h 377"/>
                      <a:gd name="T60" fmla="*/ 416 w 438"/>
                      <a:gd name="T61" fmla="*/ 32 h 377"/>
                      <a:gd name="T62" fmla="*/ 409 w 438"/>
                      <a:gd name="T63" fmla="*/ 34 h 377"/>
                      <a:gd name="T64" fmla="*/ 400 w 438"/>
                      <a:gd name="T65" fmla="*/ 36 h 377"/>
                      <a:gd name="T66" fmla="*/ 387 w 438"/>
                      <a:gd name="T67" fmla="*/ 38 h 377"/>
                      <a:gd name="T68" fmla="*/ 374 w 438"/>
                      <a:gd name="T69" fmla="*/ 40 h 377"/>
                      <a:gd name="T70" fmla="*/ 358 w 438"/>
                      <a:gd name="T71" fmla="*/ 42 h 377"/>
                      <a:gd name="T72" fmla="*/ 340 w 438"/>
                      <a:gd name="T73" fmla="*/ 43 h 377"/>
                      <a:gd name="T74" fmla="*/ 320 w 438"/>
                      <a:gd name="T75" fmla="*/ 45 h 377"/>
                      <a:gd name="T76" fmla="*/ 300 w 438"/>
                      <a:gd name="T77" fmla="*/ 46 h 377"/>
                      <a:gd name="T78" fmla="*/ 273 w 438"/>
                      <a:gd name="T79" fmla="*/ 47 h 377"/>
                      <a:gd name="T80" fmla="*/ 250 w 438"/>
                      <a:gd name="T81" fmla="*/ 47 h 377"/>
                      <a:gd name="T82" fmla="*/ 219 w 438"/>
                      <a:gd name="T83" fmla="*/ 48 h 377"/>
                      <a:gd name="T84" fmla="*/ 188 w 438"/>
                      <a:gd name="T85" fmla="*/ 47 h 377"/>
                      <a:gd name="T86" fmla="*/ 165 w 438"/>
                      <a:gd name="T87" fmla="*/ 47 h 377"/>
                      <a:gd name="T88" fmla="*/ 138 w 438"/>
                      <a:gd name="T89" fmla="*/ 46 h 377"/>
                      <a:gd name="T90" fmla="*/ 118 w 438"/>
                      <a:gd name="T91" fmla="*/ 45 h 377"/>
                      <a:gd name="T92" fmla="*/ 98 w 438"/>
                      <a:gd name="T93" fmla="*/ 43 h 377"/>
                      <a:gd name="T94" fmla="*/ 81 w 438"/>
                      <a:gd name="T95" fmla="*/ 42 h 377"/>
                      <a:gd name="T96" fmla="*/ 63 w 438"/>
                      <a:gd name="T97" fmla="*/ 40 h 377"/>
                      <a:gd name="T98" fmla="*/ 51 w 438"/>
                      <a:gd name="T99" fmla="*/ 38 h 377"/>
                      <a:gd name="T100" fmla="*/ 37 w 438"/>
                      <a:gd name="T101" fmla="*/ 36 h 377"/>
                      <a:gd name="T102" fmla="*/ 29 w 438"/>
                      <a:gd name="T103" fmla="*/ 34 h 377"/>
                      <a:gd name="T104" fmla="*/ 22 w 438"/>
                      <a:gd name="T105" fmla="*/ 32 h 377"/>
                      <a:gd name="T106" fmla="*/ 16 w 438"/>
                      <a:gd name="T107" fmla="*/ 343 h 377"/>
                      <a:gd name="T108" fmla="*/ 422 w 438"/>
                      <a:gd name="T109" fmla="*/ 256 h 3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438" h="377">
                        <a:moveTo>
                          <a:pt x="369" y="7"/>
                        </a:moveTo>
                        <a:cubicBezTo>
                          <a:pt x="329" y="2"/>
                          <a:pt x="276" y="0"/>
                          <a:pt x="219" y="0"/>
                        </a:cubicBezTo>
                        <a:cubicBezTo>
                          <a:pt x="162" y="0"/>
                          <a:pt x="109" y="2"/>
                          <a:pt x="69" y="7"/>
                        </a:cubicBezTo>
                        <a:cubicBezTo>
                          <a:pt x="5" y="14"/>
                          <a:pt x="0" y="23"/>
                          <a:pt x="0" y="32"/>
                        </a:cubicBezTo>
                        <a:cubicBezTo>
                          <a:pt x="0" y="136"/>
                          <a:pt x="0" y="136"/>
                          <a:pt x="0" y="136"/>
                        </a:cubicBezTo>
                        <a:cubicBezTo>
                          <a:pt x="0" y="240"/>
                          <a:pt x="0" y="240"/>
                          <a:pt x="0" y="240"/>
                        </a:cubicBezTo>
                        <a:cubicBezTo>
                          <a:pt x="0" y="241"/>
                          <a:pt x="0" y="241"/>
                          <a:pt x="0" y="241"/>
                        </a:cubicBezTo>
                        <a:cubicBezTo>
                          <a:pt x="0" y="345"/>
                          <a:pt x="0" y="345"/>
                          <a:pt x="0" y="345"/>
                        </a:cubicBezTo>
                        <a:cubicBezTo>
                          <a:pt x="0" y="353"/>
                          <a:pt x="5" y="362"/>
                          <a:pt x="69" y="370"/>
                        </a:cubicBezTo>
                        <a:cubicBezTo>
                          <a:pt x="109" y="374"/>
                          <a:pt x="162" y="377"/>
                          <a:pt x="219" y="377"/>
                        </a:cubicBezTo>
                        <a:cubicBezTo>
                          <a:pt x="276" y="377"/>
                          <a:pt x="329" y="374"/>
                          <a:pt x="369" y="370"/>
                        </a:cubicBezTo>
                        <a:cubicBezTo>
                          <a:pt x="433" y="362"/>
                          <a:pt x="438" y="353"/>
                          <a:pt x="438" y="345"/>
                        </a:cubicBezTo>
                        <a:cubicBezTo>
                          <a:pt x="438" y="241"/>
                          <a:pt x="438" y="241"/>
                          <a:pt x="438" y="241"/>
                        </a:cubicBezTo>
                        <a:cubicBezTo>
                          <a:pt x="438" y="240"/>
                          <a:pt x="438" y="240"/>
                          <a:pt x="438" y="240"/>
                        </a:cubicBezTo>
                        <a:cubicBezTo>
                          <a:pt x="438" y="136"/>
                          <a:pt x="438" y="136"/>
                          <a:pt x="438" y="136"/>
                        </a:cubicBezTo>
                        <a:cubicBezTo>
                          <a:pt x="438" y="32"/>
                          <a:pt x="438" y="32"/>
                          <a:pt x="438" y="32"/>
                        </a:cubicBezTo>
                        <a:cubicBezTo>
                          <a:pt x="438" y="23"/>
                          <a:pt x="433" y="14"/>
                          <a:pt x="369" y="7"/>
                        </a:cubicBezTo>
                        <a:close/>
                        <a:moveTo>
                          <a:pt x="418" y="48"/>
                        </a:moveTo>
                        <a:cubicBezTo>
                          <a:pt x="419" y="48"/>
                          <a:pt x="419" y="48"/>
                          <a:pt x="419" y="48"/>
                        </a:cubicBezTo>
                        <a:cubicBezTo>
                          <a:pt x="420" y="48"/>
                          <a:pt x="420" y="47"/>
                          <a:pt x="421" y="47"/>
                        </a:cubicBezTo>
                        <a:cubicBezTo>
                          <a:pt x="421" y="47"/>
                          <a:pt x="421" y="47"/>
                          <a:pt x="421" y="47"/>
                        </a:cubicBezTo>
                        <a:cubicBezTo>
                          <a:pt x="422" y="47"/>
                          <a:pt x="422" y="47"/>
                          <a:pt x="422" y="47"/>
                        </a:cubicBezTo>
                        <a:cubicBezTo>
                          <a:pt x="422" y="134"/>
                          <a:pt x="422" y="134"/>
                          <a:pt x="422" y="134"/>
                        </a:cubicBezTo>
                        <a:cubicBezTo>
                          <a:pt x="416" y="137"/>
                          <a:pt x="398" y="142"/>
                          <a:pt x="369" y="145"/>
                        </a:cubicBezTo>
                        <a:cubicBezTo>
                          <a:pt x="369" y="145"/>
                          <a:pt x="369" y="145"/>
                          <a:pt x="369" y="145"/>
                        </a:cubicBezTo>
                        <a:cubicBezTo>
                          <a:pt x="367" y="145"/>
                          <a:pt x="365" y="145"/>
                          <a:pt x="363" y="146"/>
                        </a:cubicBezTo>
                        <a:cubicBezTo>
                          <a:pt x="363" y="146"/>
                          <a:pt x="363" y="146"/>
                          <a:pt x="363" y="146"/>
                        </a:cubicBezTo>
                        <a:cubicBezTo>
                          <a:pt x="361" y="146"/>
                          <a:pt x="359" y="146"/>
                          <a:pt x="357" y="146"/>
                        </a:cubicBezTo>
                        <a:cubicBezTo>
                          <a:pt x="356" y="146"/>
                          <a:pt x="356" y="146"/>
                          <a:pt x="356" y="146"/>
                        </a:cubicBezTo>
                        <a:cubicBezTo>
                          <a:pt x="354" y="147"/>
                          <a:pt x="352" y="147"/>
                          <a:pt x="350" y="147"/>
                        </a:cubicBezTo>
                        <a:cubicBezTo>
                          <a:pt x="349" y="147"/>
                          <a:pt x="349" y="147"/>
                          <a:pt x="348" y="147"/>
                        </a:cubicBezTo>
                        <a:cubicBezTo>
                          <a:pt x="347" y="147"/>
                          <a:pt x="345" y="147"/>
                          <a:pt x="343" y="148"/>
                        </a:cubicBezTo>
                        <a:cubicBezTo>
                          <a:pt x="342" y="148"/>
                          <a:pt x="342" y="148"/>
                          <a:pt x="341" y="148"/>
                        </a:cubicBezTo>
                        <a:cubicBezTo>
                          <a:pt x="339" y="148"/>
                          <a:pt x="337" y="148"/>
                          <a:pt x="335" y="148"/>
                        </a:cubicBezTo>
                        <a:cubicBezTo>
                          <a:pt x="335" y="148"/>
                          <a:pt x="334" y="148"/>
                          <a:pt x="333" y="148"/>
                        </a:cubicBezTo>
                        <a:cubicBezTo>
                          <a:pt x="331" y="148"/>
                          <a:pt x="329" y="149"/>
                          <a:pt x="328" y="149"/>
                        </a:cubicBezTo>
                        <a:cubicBezTo>
                          <a:pt x="327" y="149"/>
                          <a:pt x="326" y="149"/>
                          <a:pt x="325" y="149"/>
                        </a:cubicBezTo>
                        <a:cubicBezTo>
                          <a:pt x="323" y="149"/>
                          <a:pt x="322" y="149"/>
                          <a:pt x="320" y="149"/>
                        </a:cubicBezTo>
                        <a:cubicBezTo>
                          <a:pt x="319" y="149"/>
                          <a:pt x="318" y="149"/>
                          <a:pt x="317" y="149"/>
                        </a:cubicBezTo>
                        <a:cubicBezTo>
                          <a:pt x="315" y="149"/>
                          <a:pt x="313" y="150"/>
                          <a:pt x="311" y="150"/>
                        </a:cubicBezTo>
                        <a:cubicBezTo>
                          <a:pt x="310" y="150"/>
                          <a:pt x="309" y="150"/>
                          <a:pt x="308" y="150"/>
                        </a:cubicBezTo>
                        <a:cubicBezTo>
                          <a:pt x="306" y="150"/>
                          <a:pt x="305" y="150"/>
                          <a:pt x="303" y="150"/>
                        </a:cubicBezTo>
                        <a:cubicBezTo>
                          <a:pt x="302" y="150"/>
                          <a:pt x="301" y="150"/>
                          <a:pt x="299" y="150"/>
                        </a:cubicBezTo>
                        <a:cubicBezTo>
                          <a:pt x="298" y="150"/>
                          <a:pt x="296" y="150"/>
                          <a:pt x="294" y="151"/>
                        </a:cubicBezTo>
                        <a:cubicBezTo>
                          <a:pt x="293" y="151"/>
                          <a:pt x="292" y="151"/>
                          <a:pt x="290" y="151"/>
                        </a:cubicBezTo>
                        <a:cubicBezTo>
                          <a:pt x="289" y="151"/>
                          <a:pt x="287" y="151"/>
                          <a:pt x="285" y="151"/>
                        </a:cubicBezTo>
                        <a:cubicBezTo>
                          <a:pt x="284" y="151"/>
                          <a:pt x="282" y="151"/>
                          <a:pt x="281" y="151"/>
                        </a:cubicBezTo>
                        <a:cubicBezTo>
                          <a:pt x="279" y="151"/>
                          <a:pt x="278" y="151"/>
                          <a:pt x="276" y="151"/>
                        </a:cubicBezTo>
                        <a:cubicBezTo>
                          <a:pt x="274" y="151"/>
                          <a:pt x="273" y="151"/>
                          <a:pt x="271" y="151"/>
                        </a:cubicBezTo>
                        <a:cubicBezTo>
                          <a:pt x="270" y="151"/>
                          <a:pt x="268" y="151"/>
                          <a:pt x="267" y="151"/>
                        </a:cubicBezTo>
                        <a:cubicBezTo>
                          <a:pt x="265" y="152"/>
                          <a:pt x="263" y="152"/>
                          <a:pt x="261" y="152"/>
                        </a:cubicBezTo>
                        <a:cubicBezTo>
                          <a:pt x="260" y="152"/>
                          <a:pt x="259" y="152"/>
                          <a:pt x="258" y="152"/>
                        </a:cubicBezTo>
                        <a:cubicBezTo>
                          <a:pt x="255" y="152"/>
                          <a:pt x="253" y="152"/>
                          <a:pt x="251" y="152"/>
                        </a:cubicBezTo>
                        <a:cubicBezTo>
                          <a:pt x="250" y="152"/>
                          <a:pt x="249" y="152"/>
                          <a:pt x="248" y="152"/>
                        </a:cubicBezTo>
                        <a:cubicBezTo>
                          <a:pt x="246" y="152"/>
                          <a:pt x="243" y="152"/>
                          <a:pt x="240" y="152"/>
                        </a:cubicBezTo>
                        <a:cubicBezTo>
                          <a:pt x="240" y="152"/>
                          <a:pt x="240" y="152"/>
                          <a:pt x="240" y="152"/>
                        </a:cubicBezTo>
                        <a:cubicBezTo>
                          <a:pt x="233" y="152"/>
                          <a:pt x="226" y="152"/>
                          <a:pt x="219" y="152"/>
                        </a:cubicBezTo>
                        <a:cubicBezTo>
                          <a:pt x="212" y="152"/>
                          <a:pt x="205" y="152"/>
                          <a:pt x="198" y="152"/>
                        </a:cubicBezTo>
                        <a:cubicBezTo>
                          <a:pt x="198" y="152"/>
                          <a:pt x="198" y="152"/>
                          <a:pt x="198" y="152"/>
                        </a:cubicBezTo>
                        <a:cubicBezTo>
                          <a:pt x="195" y="152"/>
                          <a:pt x="192" y="152"/>
                          <a:pt x="190" y="152"/>
                        </a:cubicBezTo>
                        <a:cubicBezTo>
                          <a:pt x="189" y="152"/>
                          <a:pt x="188" y="152"/>
                          <a:pt x="187" y="152"/>
                        </a:cubicBezTo>
                        <a:cubicBezTo>
                          <a:pt x="185" y="152"/>
                          <a:pt x="182" y="152"/>
                          <a:pt x="180" y="152"/>
                        </a:cubicBezTo>
                        <a:cubicBezTo>
                          <a:pt x="179" y="152"/>
                          <a:pt x="178" y="152"/>
                          <a:pt x="177" y="152"/>
                        </a:cubicBezTo>
                        <a:cubicBezTo>
                          <a:pt x="175" y="152"/>
                          <a:pt x="173" y="152"/>
                          <a:pt x="171" y="151"/>
                        </a:cubicBezTo>
                        <a:cubicBezTo>
                          <a:pt x="169" y="151"/>
                          <a:pt x="168" y="151"/>
                          <a:pt x="167" y="151"/>
                        </a:cubicBezTo>
                        <a:cubicBezTo>
                          <a:pt x="165" y="151"/>
                          <a:pt x="163" y="151"/>
                          <a:pt x="161" y="151"/>
                        </a:cubicBezTo>
                        <a:cubicBezTo>
                          <a:pt x="160" y="151"/>
                          <a:pt x="159" y="151"/>
                          <a:pt x="157" y="151"/>
                        </a:cubicBezTo>
                        <a:cubicBezTo>
                          <a:pt x="156" y="151"/>
                          <a:pt x="154" y="151"/>
                          <a:pt x="152" y="151"/>
                        </a:cubicBezTo>
                        <a:cubicBezTo>
                          <a:pt x="151" y="151"/>
                          <a:pt x="149" y="151"/>
                          <a:pt x="148" y="151"/>
                        </a:cubicBezTo>
                        <a:cubicBezTo>
                          <a:pt x="146" y="151"/>
                          <a:pt x="145" y="151"/>
                          <a:pt x="143" y="151"/>
                        </a:cubicBezTo>
                        <a:cubicBezTo>
                          <a:pt x="142" y="150"/>
                          <a:pt x="140" y="150"/>
                          <a:pt x="138" y="150"/>
                        </a:cubicBezTo>
                        <a:cubicBezTo>
                          <a:pt x="137" y="150"/>
                          <a:pt x="136" y="150"/>
                          <a:pt x="135" y="150"/>
                        </a:cubicBezTo>
                        <a:cubicBezTo>
                          <a:pt x="133" y="150"/>
                          <a:pt x="131" y="150"/>
                          <a:pt x="130" y="150"/>
                        </a:cubicBezTo>
                        <a:cubicBezTo>
                          <a:pt x="128" y="150"/>
                          <a:pt x="127" y="150"/>
                          <a:pt x="126" y="150"/>
                        </a:cubicBezTo>
                        <a:cubicBezTo>
                          <a:pt x="124" y="150"/>
                          <a:pt x="123" y="149"/>
                          <a:pt x="121" y="149"/>
                        </a:cubicBezTo>
                        <a:cubicBezTo>
                          <a:pt x="120" y="149"/>
                          <a:pt x="119" y="149"/>
                          <a:pt x="118" y="149"/>
                        </a:cubicBezTo>
                        <a:cubicBezTo>
                          <a:pt x="116" y="149"/>
                          <a:pt x="114" y="149"/>
                          <a:pt x="112" y="149"/>
                        </a:cubicBezTo>
                        <a:cubicBezTo>
                          <a:pt x="112" y="149"/>
                          <a:pt x="111" y="149"/>
                          <a:pt x="110" y="149"/>
                        </a:cubicBezTo>
                        <a:cubicBezTo>
                          <a:pt x="108" y="149"/>
                          <a:pt x="106" y="148"/>
                          <a:pt x="104" y="148"/>
                        </a:cubicBezTo>
                        <a:cubicBezTo>
                          <a:pt x="104" y="148"/>
                          <a:pt x="103" y="148"/>
                          <a:pt x="103" y="148"/>
                        </a:cubicBezTo>
                        <a:cubicBezTo>
                          <a:pt x="101" y="148"/>
                          <a:pt x="99" y="148"/>
                          <a:pt x="97" y="148"/>
                        </a:cubicBezTo>
                        <a:cubicBezTo>
                          <a:pt x="96" y="148"/>
                          <a:pt x="96" y="148"/>
                          <a:pt x="95" y="148"/>
                        </a:cubicBezTo>
                        <a:cubicBezTo>
                          <a:pt x="93" y="147"/>
                          <a:pt x="91" y="147"/>
                          <a:pt x="89" y="147"/>
                        </a:cubicBezTo>
                        <a:cubicBezTo>
                          <a:pt x="89" y="147"/>
                          <a:pt x="88" y="147"/>
                          <a:pt x="88" y="147"/>
                        </a:cubicBezTo>
                        <a:cubicBezTo>
                          <a:pt x="86" y="147"/>
                          <a:pt x="84" y="147"/>
                          <a:pt x="82" y="146"/>
                        </a:cubicBezTo>
                        <a:cubicBezTo>
                          <a:pt x="82" y="146"/>
                          <a:pt x="81" y="146"/>
                          <a:pt x="81" y="146"/>
                        </a:cubicBezTo>
                        <a:cubicBezTo>
                          <a:pt x="79" y="146"/>
                          <a:pt x="77" y="146"/>
                          <a:pt x="75" y="146"/>
                        </a:cubicBezTo>
                        <a:cubicBezTo>
                          <a:pt x="75" y="146"/>
                          <a:pt x="75" y="146"/>
                          <a:pt x="75" y="146"/>
                        </a:cubicBezTo>
                        <a:cubicBezTo>
                          <a:pt x="73" y="145"/>
                          <a:pt x="71" y="145"/>
                          <a:pt x="69" y="145"/>
                        </a:cubicBezTo>
                        <a:cubicBezTo>
                          <a:pt x="69" y="145"/>
                          <a:pt x="68" y="145"/>
                          <a:pt x="68" y="145"/>
                        </a:cubicBezTo>
                        <a:cubicBezTo>
                          <a:pt x="39" y="142"/>
                          <a:pt x="21" y="137"/>
                          <a:pt x="16" y="134"/>
                        </a:cubicBezTo>
                        <a:cubicBezTo>
                          <a:pt x="16" y="47"/>
                          <a:pt x="16" y="47"/>
                          <a:pt x="16" y="47"/>
                        </a:cubicBezTo>
                        <a:cubicBezTo>
                          <a:pt x="16" y="47"/>
                          <a:pt x="16" y="47"/>
                          <a:pt x="16" y="47"/>
                        </a:cubicBezTo>
                        <a:cubicBezTo>
                          <a:pt x="17" y="47"/>
                          <a:pt x="17" y="47"/>
                          <a:pt x="17" y="47"/>
                        </a:cubicBezTo>
                        <a:cubicBezTo>
                          <a:pt x="18" y="47"/>
                          <a:pt x="18" y="48"/>
                          <a:pt x="19" y="48"/>
                        </a:cubicBezTo>
                        <a:cubicBezTo>
                          <a:pt x="19" y="48"/>
                          <a:pt x="19" y="48"/>
                          <a:pt x="19" y="48"/>
                        </a:cubicBezTo>
                        <a:cubicBezTo>
                          <a:pt x="20" y="48"/>
                          <a:pt x="21" y="48"/>
                          <a:pt x="21" y="48"/>
                        </a:cubicBezTo>
                        <a:cubicBezTo>
                          <a:pt x="21" y="48"/>
                          <a:pt x="22" y="49"/>
                          <a:pt x="22" y="49"/>
                        </a:cubicBezTo>
                        <a:cubicBezTo>
                          <a:pt x="23" y="49"/>
                          <a:pt x="24" y="49"/>
                          <a:pt x="25" y="49"/>
                        </a:cubicBezTo>
                        <a:cubicBezTo>
                          <a:pt x="25" y="49"/>
                          <a:pt x="25" y="49"/>
                          <a:pt x="25" y="49"/>
                        </a:cubicBezTo>
                        <a:cubicBezTo>
                          <a:pt x="26" y="50"/>
                          <a:pt x="27" y="50"/>
                          <a:pt x="28" y="50"/>
                        </a:cubicBezTo>
                        <a:cubicBezTo>
                          <a:pt x="28" y="50"/>
                          <a:pt x="28" y="50"/>
                          <a:pt x="28" y="50"/>
                        </a:cubicBezTo>
                        <a:cubicBezTo>
                          <a:pt x="29" y="50"/>
                          <a:pt x="30" y="51"/>
                          <a:pt x="31" y="51"/>
                        </a:cubicBezTo>
                        <a:cubicBezTo>
                          <a:pt x="31" y="51"/>
                          <a:pt x="31" y="51"/>
                          <a:pt x="32" y="51"/>
                        </a:cubicBezTo>
                        <a:cubicBezTo>
                          <a:pt x="33" y="51"/>
                          <a:pt x="33" y="51"/>
                          <a:pt x="34" y="51"/>
                        </a:cubicBezTo>
                        <a:cubicBezTo>
                          <a:pt x="35" y="52"/>
                          <a:pt x="35" y="52"/>
                          <a:pt x="35" y="52"/>
                        </a:cubicBezTo>
                        <a:cubicBezTo>
                          <a:pt x="36" y="52"/>
                          <a:pt x="37" y="52"/>
                          <a:pt x="38" y="52"/>
                        </a:cubicBezTo>
                        <a:cubicBezTo>
                          <a:pt x="38" y="52"/>
                          <a:pt x="39" y="52"/>
                          <a:pt x="39" y="52"/>
                        </a:cubicBezTo>
                        <a:cubicBezTo>
                          <a:pt x="42" y="53"/>
                          <a:pt x="44" y="53"/>
                          <a:pt x="47" y="54"/>
                        </a:cubicBezTo>
                        <a:cubicBezTo>
                          <a:pt x="48" y="54"/>
                          <a:pt x="48" y="54"/>
                          <a:pt x="48" y="54"/>
                        </a:cubicBezTo>
                        <a:cubicBezTo>
                          <a:pt x="50" y="54"/>
                          <a:pt x="51" y="54"/>
                          <a:pt x="52" y="54"/>
                        </a:cubicBezTo>
                        <a:cubicBezTo>
                          <a:pt x="52" y="54"/>
                          <a:pt x="53" y="55"/>
                          <a:pt x="53" y="55"/>
                        </a:cubicBezTo>
                        <a:cubicBezTo>
                          <a:pt x="54" y="55"/>
                          <a:pt x="55" y="55"/>
                          <a:pt x="57" y="55"/>
                        </a:cubicBezTo>
                        <a:cubicBezTo>
                          <a:pt x="57" y="55"/>
                          <a:pt x="58" y="55"/>
                          <a:pt x="58" y="55"/>
                        </a:cubicBezTo>
                        <a:cubicBezTo>
                          <a:pt x="59" y="55"/>
                          <a:pt x="61" y="56"/>
                          <a:pt x="62" y="56"/>
                        </a:cubicBezTo>
                        <a:cubicBezTo>
                          <a:pt x="62" y="56"/>
                          <a:pt x="63" y="56"/>
                          <a:pt x="63" y="56"/>
                        </a:cubicBezTo>
                        <a:cubicBezTo>
                          <a:pt x="65" y="56"/>
                          <a:pt x="67" y="56"/>
                          <a:pt x="69" y="57"/>
                        </a:cubicBezTo>
                        <a:cubicBezTo>
                          <a:pt x="109" y="61"/>
                          <a:pt x="162" y="64"/>
                          <a:pt x="219" y="64"/>
                        </a:cubicBezTo>
                        <a:cubicBezTo>
                          <a:pt x="275" y="64"/>
                          <a:pt x="329" y="61"/>
                          <a:pt x="369" y="57"/>
                        </a:cubicBezTo>
                        <a:cubicBezTo>
                          <a:pt x="371" y="56"/>
                          <a:pt x="373" y="56"/>
                          <a:pt x="374" y="56"/>
                        </a:cubicBezTo>
                        <a:cubicBezTo>
                          <a:pt x="375" y="56"/>
                          <a:pt x="375" y="56"/>
                          <a:pt x="376" y="56"/>
                        </a:cubicBezTo>
                        <a:cubicBezTo>
                          <a:pt x="377" y="56"/>
                          <a:pt x="378" y="55"/>
                          <a:pt x="379" y="55"/>
                        </a:cubicBezTo>
                        <a:cubicBezTo>
                          <a:pt x="380" y="55"/>
                          <a:pt x="381" y="55"/>
                          <a:pt x="381" y="55"/>
                        </a:cubicBezTo>
                        <a:cubicBezTo>
                          <a:pt x="382" y="55"/>
                          <a:pt x="383" y="55"/>
                          <a:pt x="384" y="55"/>
                        </a:cubicBezTo>
                        <a:cubicBezTo>
                          <a:pt x="385" y="55"/>
                          <a:pt x="385" y="54"/>
                          <a:pt x="386" y="54"/>
                        </a:cubicBezTo>
                        <a:cubicBezTo>
                          <a:pt x="387" y="54"/>
                          <a:pt x="388" y="54"/>
                          <a:pt x="389" y="54"/>
                        </a:cubicBezTo>
                        <a:cubicBezTo>
                          <a:pt x="390" y="54"/>
                          <a:pt x="390" y="54"/>
                          <a:pt x="390" y="54"/>
                        </a:cubicBezTo>
                        <a:cubicBezTo>
                          <a:pt x="393" y="53"/>
                          <a:pt x="396" y="53"/>
                          <a:pt x="399" y="52"/>
                        </a:cubicBezTo>
                        <a:cubicBezTo>
                          <a:pt x="399" y="52"/>
                          <a:pt x="399" y="52"/>
                          <a:pt x="400" y="52"/>
                        </a:cubicBezTo>
                        <a:cubicBezTo>
                          <a:pt x="401" y="52"/>
                          <a:pt x="401" y="52"/>
                          <a:pt x="402" y="52"/>
                        </a:cubicBezTo>
                        <a:cubicBezTo>
                          <a:pt x="403" y="52"/>
                          <a:pt x="403" y="52"/>
                          <a:pt x="403" y="51"/>
                        </a:cubicBezTo>
                        <a:cubicBezTo>
                          <a:pt x="404" y="51"/>
                          <a:pt x="405" y="51"/>
                          <a:pt x="406" y="51"/>
                        </a:cubicBezTo>
                        <a:cubicBezTo>
                          <a:pt x="406" y="51"/>
                          <a:pt x="407" y="51"/>
                          <a:pt x="407" y="51"/>
                        </a:cubicBezTo>
                        <a:cubicBezTo>
                          <a:pt x="408" y="51"/>
                          <a:pt x="409" y="50"/>
                          <a:pt x="409" y="50"/>
                        </a:cubicBezTo>
                        <a:cubicBezTo>
                          <a:pt x="410" y="50"/>
                          <a:pt x="410" y="50"/>
                          <a:pt x="410" y="50"/>
                        </a:cubicBezTo>
                        <a:cubicBezTo>
                          <a:pt x="411" y="50"/>
                          <a:pt x="412" y="50"/>
                          <a:pt x="413" y="49"/>
                        </a:cubicBezTo>
                        <a:cubicBezTo>
                          <a:pt x="413" y="49"/>
                          <a:pt x="413" y="49"/>
                          <a:pt x="413" y="49"/>
                        </a:cubicBezTo>
                        <a:cubicBezTo>
                          <a:pt x="414" y="49"/>
                          <a:pt x="415" y="49"/>
                          <a:pt x="416" y="49"/>
                        </a:cubicBezTo>
                        <a:cubicBezTo>
                          <a:pt x="416" y="49"/>
                          <a:pt x="416" y="48"/>
                          <a:pt x="417" y="48"/>
                        </a:cubicBezTo>
                        <a:cubicBezTo>
                          <a:pt x="417" y="48"/>
                          <a:pt x="418" y="48"/>
                          <a:pt x="418" y="48"/>
                        </a:cubicBezTo>
                        <a:close/>
                        <a:moveTo>
                          <a:pt x="422" y="238"/>
                        </a:moveTo>
                        <a:cubicBezTo>
                          <a:pt x="410" y="246"/>
                          <a:pt x="335" y="256"/>
                          <a:pt x="219" y="256"/>
                        </a:cubicBezTo>
                        <a:cubicBezTo>
                          <a:pt x="102" y="256"/>
                          <a:pt x="28" y="246"/>
                          <a:pt x="16" y="238"/>
                        </a:cubicBezTo>
                        <a:cubicBezTo>
                          <a:pt x="16" y="151"/>
                          <a:pt x="16" y="151"/>
                          <a:pt x="16" y="151"/>
                        </a:cubicBezTo>
                        <a:cubicBezTo>
                          <a:pt x="26" y="155"/>
                          <a:pt x="42" y="158"/>
                          <a:pt x="69" y="161"/>
                        </a:cubicBezTo>
                        <a:cubicBezTo>
                          <a:pt x="98" y="164"/>
                          <a:pt x="133" y="166"/>
                          <a:pt x="172" y="167"/>
                        </a:cubicBezTo>
                        <a:cubicBezTo>
                          <a:pt x="187" y="168"/>
                          <a:pt x="203" y="168"/>
                          <a:pt x="219" y="168"/>
                        </a:cubicBezTo>
                        <a:cubicBezTo>
                          <a:pt x="235" y="168"/>
                          <a:pt x="250" y="168"/>
                          <a:pt x="265" y="167"/>
                        </a:cubicBezTo>
                        <a:cubicBezTo>
                          <a:pt x="304" y="167"/>
                          <a:pt x="340" y="164"/>
                          <a:pt x="369" y="161"/>
                        </a:cubicBezTo>
                        <a:cubicBezTo>
                          <a:pt x="395" y="158"/>
                          <a:pt x="412" y="155"/>
                          <a:pt x="422" y="151"/>
                        </a:cubicBezTo>
                        <a:lnTo>
                          <a:pt x="422" y="238"/>
                        </a:lnTo>
                        <a:close/>
                        <a:moveTo>
                          <a:pt x="219" y="16"/>
                        </a:moveTo>
                        <a:cubicBezTo>
                          <a:pt x="325" y="16"/>
                          <a:pt x="396" y="24"/>
                          <a:pt x="417" y="32"/>
                        </a:cubicBezTo>
                        <a:cubicBezTo>
                          <a:pt x="417" y="32"/>
                          <a:pt x="417" y="32"/>
                          <a:pt x="417" y="32"/>
                        </a:cubicBezTo>
                        <a:cubicBezTo>
                          <a:pt x="417" y="32"/>
                          <a:pt x="416" y="32"/>
                          <a:pt x="416" y="32"/>
                        </a:cubicBezTo>
                        <a:cubicBezTo>
                          <a:pt x="415" y="32"/>
                          <a:pt x="415" y="32"/>
                          <a:pt x="415" y="33"/>
                        </a:cubicBezTo>
                        <a:cubicBezTo>
                          <a:pt x="414" y="33"/>
                          <a:pt x="414" y="33"/>
                          <a:pt x="413" y="33"/>
                        </a:cubicBezTo>
                        <a:cubicBezTo>
                          <a:pt x="413" y="33"/>
                          <a:pt x="412" y="33"/>
                          <a:pt x="412" y="33"/>
                        </a:cubicBezTo>
                        <a:cubicBezTo>
                          <a:pt x="411" y="33"/>
                          <a:pt x="411" y="34"/>
                          <a:pt x="411" y="34"/>
                        </a:cubicBezTo>
                        <a:cubicBezTo>
                          <a:pt x="410" y="34"/>
                          <a:pt x="409" y="34"/>
                          <a:pt x="409" y="34"/>
                        </a:cubicBezTo>
                        <a:cubicBezTo>
                          <a:pt x="408" y="34"/>
                          <a:pt x="408" y="34"/>
                          <a:pt x="407" y="34"/>
                        </a:cubicBezTo>
                        <a:cubicBezTo>
                          <a:pt x="407" y="35"/>
                          <a:pt x="406" y="35"/>
                          <a:pt x="405" y="35"/>
                        </a:cubicBezTo>
                        <a:cubicBezTo>
                          <a:pt x="405" y="35"/>
                          <a:pt x="404" y="35"/>
                          <a:pt x="404" y="35"/>
                        </a:cubicBezTo>
                        <a:cubicBezTo>
                          <a:pt x="403" y="35"/>
                          <a:pt x="402" y="35"/>
                          <a:pt x="402" y="36"/>
                        </a:cubicBezTo>
                        <a:cubicBezTo>
                          <a:pt x="401" y="36"/>
                          <a:pt x="401" y="36"/>
                          <a:pt x="400" y="36"/>
                        </a:cubicBezTo>
                        <a:cubicBezTo>
                          <a:pt x="399" y="36"/>
                          <a:pt x="398" y="36"/>
                          <a:pt x="396" y="37"/>
                        </a:cubicBezTo>
                        <a:cubicBezTo>
                          <a:pt x="396" y="37"/>
                          <a:pt x="395" y="37"/>
                          <a:pt x="395" y="37"/>
                        </a:cubicBezTo>
                        <a:cubicBezTo>
                          <a:pt x="394" y="37"/>
                          <a:pt x="393" y="37"/>
                          <a:pt x="392" y="37"/>
                        </a:cubicBezTo>
                        <a:cubicBezTo>
                          <a:pt x="391" y="37"/>
                          <a:pt x="390" y="38"/>
                          <a:pt x="390" y="38"/>
                        </a:cubicBezTo>
                        <a:cubicBezTo>
                          <a:pt x="389" y="38"/>
                          <a:pt x="388" y="38"/>
                          <a:pt x="387" y="38"/>
                        </a:cubicBezTo>
                        <a:cubicBezTo>
                          <a:pt x="386" y="38"/>
                          <a:pt x="386" y="38"/>
                          <a:pt x="385" y="38"/>
                        </a:cubicBezTo>
                        <a:cubicBezTo>
                          <a:pt x="384" y="39"/>
                          <a:pt x="383" y="39"/>
                          <a:pt x="382" y="39"/>
                        </a:cubicBezTo>
                        <a:cubicBezTo>
                          <a:pt x="381" y="39"/>
                          <a:pt x="380" y="39"/>
                          <a:pt x="380" y="39"/>
                        </a:cubicBezTo>
                        <a:cubicBezTo>
                          <a:pt x="379" y="39"/>
                          <a:pt x="378" y="39"/>
                          <a:pt x="377" y="40"/>
                        </a:cubicBezTo>
                        <a:cubicBezTo>
                          <a:pt x="376" y="40"/>
                          <a:pt x="375" y="40"/>
                          <a:pt x="374" y="40"/>
                        </a:cubicBezTo>
                        <a:cubicBezTo>
                          <a:pt x="373" y="40"/>
                          <a:pt x="372" y="40"/>
                          <a:pt x="371" y="40"/>
                        </a:cubicBezTo>
                        <a:cubicBezTo>
                          <a:pt x="370" y="40"/>
                          <a:pt x="369" y="40"/>
                          <a:pt x="368" y="41"/>
                        </a:cubicBezTo>
                        <a:cubicBezTo>
                          <a:pt x="367" y="41"/>
                          <a:pt x="366" y="41"/>
                          <a:pt x="365" y="41"/>
                        </a:cubicBezTo>
                        <a:cubicBezTo>
                          <a:pt x="364" y="41"/>
                          <a:pt x="363" y="41"/>
                          <a:pt x="362" y="41"/>
                        </a:cubicBezTo>
                        <a:cubicBezTo>
                          <a:pt x="361" y="41"/>
                          <a:pt x="359" y="42"/>
                          <a:pt x="358" y="42"/>
                        </a:cubicBezTo>
                        <a:cubicBezTo>
                          <a:pt x="357" y="42"/>
                          <a:pt x="357" y="42"/>
                          <a:pt x="356" y="42"/>
                        </a:cubicBezTo>
                        <a:cubicBezTo>
                          <a:pt x="354" y="42"/>
                          <a:pt x="352" y="42"/>
                          <a:pt x="349" y="43"/>
                        </a:cubicBezTo>
                        <a:cubicBezTo>
                          <a:pt x="349" y="43"/>
                          <a:pt x="348" y="43"/>
                          <a:pt x="347" y="43"/>
                        </a:cubicBezTo>
                        <a:cubicBezTo>
                          <a:pt x="346" y="43"/>
                          <a:pt x="344" y="43"/>
                          <a:pt x="343" y="43"/>
                        </a:cubicBezTo>
                        <a:cubicBezTo>
                          <a:pt x="342" y="43"/>
                          <a:pt x="341" y="43"/>
                          <a:pt x="340" y="43"/>
                        </a:cubicBezTo>
                        <a:cubicBezTo>
                          <a:pt x="338" y="43"/>
                          <a:pt x="337" y="44"/>
                          <a:pt x="335" y="44"/>
                        </a:cubicBezTo>
                        <a:cubicBezTo>
                          <a:pt x="334" y="44"/>
                          <a:pt x="333" y="44"/>
                          <a:pt x="332" y="44"/>
                        </a:cubicBezTo>
                        <a:cubicBezTo>
                          <a:pt x="331" y="44"/>
                          <a:pt x="329" y="44"/>
                          <a:pt x="328" y="44"/>
                        </a:cubicBezTo>
                        <a:cubicBezTo>
                          <a:pt x="327" y="44"/>
                          <a:pt x="326" y="44"/>
                          <a:pt x="324" y="44"/>
                        </a:cubicBezTo>
                        <a:cubicBezTo>
                          <a:pt x="323" y="45"/>
                          <a:pt x="321" y="45"/>
                          <a:pt x="320" y="45"/>
                        </a:cubicBezTo>
                        <a:cubicBezTo>
                          <a:pt x="319" y="45"/>
                          <a:pt x="318" y="45"/>
                          <a:pt x="317" y="45"/>
                        </a:cubicBezTo>
                        <a:cubicBezTo>
                          <a:pt x="315" y="45"/>
                          <a:pt x="313" y="45"/>
                          <a:pt x="312" y="45"/>
                        </a:cubicBezTo>
                        <a:cubicBezTo>
                          <a:pt x="311" y="45"/>
                          <a:pt x="309" y="45"/>
                          <a:pt x="308" y="45"/>
                        </a:cubicBezTo>
                        <a:cubicBezTo>
                          <a:pt x="306" y="46"/>
                          <a:pt x="304" y="46"/>
                          <a:pt x="302" y="46"/>
                        </a:cubicBezTo>
                        <a:cubicBezTo>
                          <a:pt x="302" y="46"/>
                          <a:pt x="301" y="46"/>
                          <a:pt x="300" y="46"/>
                        </a:cubicBezTo>
                        <a:cubicBezTo>
                          <a:pt x="297" y="46"/>
                          <a:pt x="294" y="46"/>
                          <a:pt x="291" y="46"/>
                        </a:cubicBezTo>
                        <a:cubicBezTo>
                          <a:pt x="291" y="46"/>
                          <a:pt x="290" y="46"/>
                          <a:pt x="289" y="46"/>
                        </a:cubicBezTo>
                        <a:cubicBezTo>
                          <a:pt x="287" y="46"/>
                          <a:pt x="285" y="46"/>
                          <a:pt x="282" y="47"/>
                        </a:cubicBezTo>
                        <a:cubicBezTo>
                          <a:pt x="281" y="47"/>
                          <a:pt x="280" y="47"/>
                          <a:pt x="279" y="47"/>
                        </a:cubicBezTo>
                        <a:cubicBezTo>
                          <a:pt x="277" y="47"/>
                          <a:pt x="275" y="47"/>
                          <a:pt x="273" y="47"/>
                        </a:cubicBezTo>
                        <a:cubicBezTo>
                          <a:pt x="272" y="47"/>
                          <a:pt x="271" y="47"/>
                          <a:pt x="269" y="47"/>
                        </a:cubicBezTo>
                        <a:cubicBezTo>
                          <a:pt x="267" y="47"/>
                          <a:pt x="266" y="47"/>
                          <a:pt x="264" y="47"/>
                        </a:cubicBezTo>
                        <a:cubicBezTo>
                          <a:pt x="262" y="47"/>
                          <a:pt x="261" y="47"/>
                          <a:pt x="260" y="47"/>
                        </a:cubicBezTo>
                        <a:cubicBezTo>
                          <a:pt x="258" y="47"/>
                          <a:pt x="256" y="47"/>
                          <a:pt x="254" y="47"/>
                        </a:cubicBezTo>
                        <a:cubicBezTo>
                          <a:pt x="252" y="47"/>
                          <a:pt x="251" y="47"/>
                          <a:pt x="250" y="47"/>
                        </a:cubicBezTo>
                        <a:cubicBezTo>
                          <a:pt x="248" y="47"/>
                          <a:pt x="246" y="47"/>
                          <a:pt x="244" y="48"/>
                        </a:cubicBezTo>
                        <a:cubicBezTo>
                          <a:pt x="242" y="48"/>
                          <a:pt x="241" y="48"/>
                          <a:pt x="240" y="48"/>
                        </a:cubicBezTo>
                        <a:cubicBezTo>
                          <a:pt x="237" y="48"/>
                          <a:pt x="235" y="48"/>
                          <a:pt x="233" y="48"/>
                        </a:cubicBezTo>
                        <a:cubicBezTo>
                          <a:pt x="232" y="48"/>
                          <a:pt x="231" y="48"/>
                          <a:pt x="229" y="48"/>
                        </a:cubicBezTo>
                        <a:cubicBezTo>
                          <a:pt x="226" y="48"/>
                          <a:pt x="222" y="48"/>
                          <a:pt x="219" y="48"/>
                        </a:cubicBezTo>
                        <a:cubicBezTo>
                          <a:pt x="215" y="48"/>
                          <a:pt x="212" y="48"/>
                          <a:pt x="208" y="48"/>
                        </a:cubicBezTo>
                        <a:cubicBezTo>
                          <a:pt x="207" y="48"/>
                          <a:pt x="206" y="48"/>
                          <a:pt x="205" y="48"/>
                        </a:cubicBezTo>
                        <a:cubicBezTo>
                          <a:pt x="203" y="48"/>
                          <a:pt x="200" y="48"/>
                          <a:pt x="198" y="48"/>
                        </a:cubicBezTo>
                        <a:cubicBezTo>
                          <a:pt x="197" y="48"/>
                          <a:pt x="195" y="48"/>
                          <a:pt x="194" y="48"/>
                        </a:cubicBezTo>
                        <a:cubicBezTo>
                          <a:pt x="192" y="47"/>
                          <a:pt x="190" y="47"/>
                          <a:pt x="188" y="47"/>
                        </a:cubicBezTo>
                        <a:cubicBezTo>
                          <a:pt x="187" y="47"/>
                          <a:pt x="185" y="47"/>
                          <a:pt x="184" y="47"/>
                        </a:cubicBezTo>
                        <a:cubicBezTo>
                          <a:pt x="182" y="47"/>
                          <a:pt x="180" y="47"/>
                          <a:pt x="178" y="47"/>
                        </a:cubicBezTo>
                        <a:cubicBezTo>
                          <a:pt x="177" y="47"/>
                          <a:pt x="175" y="47"/>
                          <a:pt x="174" y="47"/>
                        </a:cubicBezTo>
                        <a:cubicBezTo>
                          <a:pt x="172" y="47"/>
                          <a:pt x="170" y="47"/>
                          <a:pt x="168" y="47"/>
                        </a:cubicBezTo>
                        <a:cubicBezTo>
                          <a:pt x="167" y="47"/>
                          <a:pt x="166" y="47"/>
                          <a:pt x="165" y="47"/>
                        </a:cubicBezTo>
                        <a:cubicBezTo>
                          <a:pt x="163" y="47"/>
                          <a:pt x="161" y="47"/>
                          <a:pt x="159" y="47"/>
                        </a:cubicBezTo>
                        <a:cubicBezTo>
                          <a:pt x="158" y="47"/>
                          <a:pt x="156" y="47"/>
                          <a:pt x="155" y="47"/>
                        </a:cubicBezTo>
                        <a:cubicBezTo>
                          <a:pt x="153" y="46"/>
                          <a:pt x="151" y="46"/>
                          <a:pt x="148" y="46"/>
                        </a:cubicBezTo>
                        <a:cubicBezTo>
                          <a:pt x="148" y="46"/>
                          <a:pt x="147" y="46"/>
                          <a:pt x="146" y="46"/>
                        </a:cubicBezTo>
                        <a:cubicBezTo>
                          <a:pt x="143" y="46"/>
                          <a:pt x="141" y="46"/>
                          <a:pt x="138" y="46"/>
                        </a:cubicBezTo>
                        <a:cubicBezTo>
                          <a:pt x="137" y="46"/>
                          <a:pt x="136" y="46"/>
                          <a:pt x="135" y="46"/>
                        </a:cubicBezTo>
                        <a:cubicBezTo>
                          <a:pt x="133" y="46"/>
                          <a:pt x="131" y="46"/>
                          <a:pt x="129" y="45"/>
                        </a:cubicBezTo>
                        <a:cubicBezTo>
                          <a:pt x="128" y="45"/>
                          <a:pt x="127" y="45"/>
                          <a:pt x="126" y="45"/>
                        </a:cubicBezTo>
                        <a:cubicBezTo>
                          <a:pt x="124" y="45"/>
                          <a:pt x="123" y="45"/>
                          <a:pt x="121" y="45"/>
                        </a:cubicBezTo>
                        <a:cubicBezTo>
                          <a:pt x="120" y="45"/>
                          <a:pt x="119" y="45"/>
                          <a:pt x="118" y="45"/>
                        </a:cubicBezTo>
                        <a:cubicBezTo>
                          <a:pt x="116" y="45"/>
                          <a:pt x="115" y="45"/>
                          <a:pt x="113" y="44"/>
                        </a:cubicBezTo>
                        <a:cubicBezTo>
                          <a:pt x="112" y="44"/>
                          <a:pt x="111" y="44"/>
                          <a:pt x="110" y="44"/>
                        </a:cubicBezTo>
                        <a:cubicBezTo>
                          <a:pt x="108" y="44"/>
                          <a:pt x="107" y="44"/>
                          <a:pt x="106" y="44"/>
                        </a:cubicBezTo>
                        <a:cubicBezTo>
                          <a:pt x="104" y="44"/>
                          <a:pt x="103" y="44"/>
                          <a:pt x="102" y="44"/>
                        </a:cubicBezTo>
                        <a:cubicBezTo>
                          <a:pt x="101" y="44"/>
                          <a:pt x="99" y="43"/>
                          <a:pt x="98" y="43"/>
                        </a:cubicBezTo>
                        <a:cubicBezTo>
                          <a:pt x="97" y="43"/>
                          <a:pt x="96" y="43"/>
                          <a:pt x="95" y="43"/>
                        </a:cubicBezTo>
                        <a:cubicBezTo>
                          <a:pt x="94" y="43"/>
                          <a:pt x="92" y="43"/>
                          <a:pt x="90" y="43"/>
                        </a:cubicBezTo>
                        <a:cubicBezTo>
                          <a:pt x="90" y="43"/>
                          <a:pt x="89" y="43"/>
                          <a:pt x="88" y="43"/>
                        </a:cubicBezTo>
                        <a:cubicBezTo>
                          <a:pt x="86" y="42"/>
                          <a:pt x="84" y="42"/>
                          <a:pt x="82" y="42"/>
                        </a:cubicBezTo>
                        <a:cubicBezTo>
                          <a:pt x="81" y="42"/>
                          <a:pt x="81" y="42"/>
                          <a:pt x="81" y="42"/>
                        </a:cubicBezTo>
                        <a:cubicBezTo>
                          <a:pt x="79" y="42"/>
                          <a:pt x="77" y="41"/>
                          <a:pt x="75" y="41"/>
                        </a:cubicBezTo>
                        <a:cubicBezTo>
                          <a:pt x="75" y="41"/>
                          <a:pt x="74" y="41"/>
                          <a:pt x="73" y="41"/>
                        </a:cubicBezTo>
                        <a:cubicBezTo>
                          <a:pt x="72" y="41"/>
                          <a:pt x="71" y="41"/>
                          <a:pt x="69" y="41"/>
                        </a:cubicBezTo>
                        <a:cubicBezTo>
                          <a:pt x="68" y="40"/>
                          <a:pt x="68" y="40"/>
                          <a:pt x="67" y="40"/>
                        </a:cubicBezTo>
                        <a:cubicBezTo>
                          <a:pt x="66" y="40"/>
                          <a:pt x="65" y="40"/>
                          <a:pt x="63" y="40"/>
                        </a:cubicBezTo>
                        <a:cubicBezTo>
                          <a:pt x="63" y="40"/>
                          <a:pt x="62" y="40"/>
                          <a:pt x="61" y="40"/>
                        </a:cubicBezTo>
                        <a:cubicBezTo>
                          <a:pt x="60" y="39"/>
                          <a:pt x="59" y="39"/>
                          <a:pt x="58" y="39"/>
                        </a:cubicBezTo>
                        <a:cubicBezTo>
                          <a:pt x="57" y="39"/>
                          <a:pt x="56" y="39"/>
                          <a:pt x="56" y="39"/>
                        </a:cubicBezTo>
                        <a:cubicBezTo>
                          <a:pt x="55" y="39"/>
                          <a:pt x="54" y="39"/>
                          <a:pt x="53" y="38"/>
                        </a:cubicBezTo>
                        <a:cubicBezTo>
                          <a:pt x="52" y="38"/>
                          <a:pt x="51" y="38"/>
                          <a:pt x="51" y="38"/>
                        </a:cubicBezTo>
                        <a:cubicBezTo>
                          <a:pt x="50" y="38"/>
                          <a:pt x="49" y="38"/>
                          <a:pt x="48" y="38"/>
                        </a:cubicBezTo>
                        <a:cubicBezTo>
                          <a:pt x="47" y="38"/>
                          <a:pt x="47" y="37"/>
                          <a:pt x="46" y="37"/>
                        </a:cubicBezTo>
                        <a:cubicBezTo>
                          <a:pt x="45" y="37"/>
                          <a:pt x="43" y="37"/>
                          <a:pt x="42" y="37"/>
                        </a:cubicBezTo>
                        <a:cubicBezTo>
                          <a:pt x="42" y="37"/>
                          <a:pt x="42" y="37"/>
                          <a:pt x="42" y="37"/>
                        </a:cubicBezTo>
                        <a:cubicBezTo>
                          <a:pt x="40" y="36"/>
                          <a:pt x="39" y="36"/>
                          <a:pt x="37" y="36"/>
                        </a:cubicBezTo>
                        <a:cubicBezTo>
                          <a:pt x="37" y="36"/>
                          <a:pt x="37" y="36"/>
                          <a:pt x="36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5"/>
                          <a:pt x="33" y="35"/>
                          <a:pt x="32" y="35"/>
                        </a:cubicBezTo>
                        <a:cubicBezTo>
                          <a:pt x="32" y="35"/>
                          <a:pt x="31" y="35"/>
                          <a:pt x="30" y="34"/>
                        </a:cubicBezTo>
                        <a:cubicBezTo>
                          <a:pt x="30" y="34"/>
                          <a:pt x="29" y="34"/>
                          <a:pt x="29" y="34"/>
                        </a:cubicBezTo>
                        <a:cubicBezTo>
                          <a:pt x="28" y="34"/>
                          <a:pt x="28" y="34"/>
                          <a:pt x="27" y="34"/>
                        </a:cubicBezTo>
                        <a:cubicBezTo>
                          <a:pt x="27" y="34"/>
                          <a:pt x="26" y="33"/>
                          <a:pt x="26" y="33"/>
                        </a:cubicBezTo>
                        <a:cubicBezTo>
                          <a:pt x="25" y="33"/>
                          <a:pt x="25" y="33"/>
                          <a:pt x="24" y="33"/>
                        </a:cubicBezTo>
                        <a:cubicBezTo>
                          <a:pt x="24" y="33"/>
                          <a:pt x="24" y="33"/>
                          <a:pt x="23" y="33"/>
                        </a:cubicBezTo>
                        <a:cubicBezTo>
                          <a:pt x="23" y="32"/>
                          <a:pt x="22" y="32"/>
                          <a:pt x="22" y="32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42" y="24"/>
                          <a:pt x="113" y="16"/>
                          <a:pt x="219" y="16"/>
                        </a:cubicBezTo>
                        <a:close/>
                        <a:moveTo>
                          <a:pt x="219" y="361"/>
                        </a:moveTo>
                        <a:cubicBezTo>
                          <a:pt x="102" y="361"/>
                          <a:pt x="28" y="350"/>
                          <a:pt x="16" y="343"/>
                        </a:cubicBezTo>
                        <a:cubicBezTo>
                          <a:pt x="16" y="256"/>
                          <a:pt x="16" y="256"/>
                          <a:pt x="16" y="256"/>
                        </a:cubicBezTo>
                        <a:cubicBezTo>
                          <a:pt x="26" y="259"/>
                          <a:pt x="42" y="262"/>
                          <a:pt x="69" y="265"/>
                        </a:cubicBezTo>
                        <a:cubicBezTo>
                          <a:pt x="109" y="270"/>
                          <a:pt x="162" y="272"/>
                          <a:pt x="219" y="272"/>
                        </a:cubicBezTo>
                        <a:cubicBezTo>
                          <a:pt x="276" y="272"/>
                          <a:pt x="329" y="270"/>
                          <a:pt x="369" y="265"/>
                        </a:cubicBezTo>
                        <a:cubicBezTo>
                          <a:pt x="395" y="262"/>
                          <a:pt x="412" y="259"/>
                          <a:pt x="422" y="256"/>
                        </a:cubicBezTo>
                        <a:cubicBezTo>
                          <a:pt x="422" y="343"/>
                          <a:pt x="422" y="343"/>
                          <a:pt x="422" y="343"/>
                        </a:cubicBezTo>
                        <a:cubicBezTo>
                          <a:pt x="410" y="350"/>
                          <a:pt x="335" y="361"/>
                          <a:pt x="219" y="36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vert="horz" wrap="square" lIns="60944" tIns="30472" rIns="60944" bIns="30472" numCol="1" anchor="t" anchorCtr="0" compatLnSpc="1"/>
                  <a:lstStyle/>
                  <a:p>
                    <a:pPr defTabSz="304800">
                      <a:defRPr/>
                    </a:pPr>
                    <a:endParaRPr lang="en-US" sz="1200">
                      <a:solidFill>
                        <a:prstClr val="black"/>
                      </a:solidFill>
                      <a:latin typeface="Roboto Light"/>
                    </a:endParaRPr>
                  </a:p>
                </p:txBody>
              </p:sp>
            </p:grpSp>
          </p:grpSp>
        </p:grpSp>
        <p:sp>
          <p:nvSpPr>
            <p:cNvPr id="20" name="Rectangle 19"/>
            <p:cNvSpPr/>
            <p:nvPr/>
          </p:nvSpPr>
          <p:spPr>
            <a:xfrm>
              <a:off x="11417064" y="6436036"/>
              <a:ext cx="10924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err="1"/>
                <a:t>现有业务</a:t>
              </a:r>
              <a:endParaRPr lang="en-US" sz="12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8756" y="714343"/>
            <a:ext cx="10875849" cy="453481"/>
            <a:chOff x="1638756" y="714343"/>
            <a:chExt cx="10875849" cy="453481"/>
          </a:xfrm>
        </p:grpSpPr>
        <p:grpSp>
          <p:nvGrpSpPr>
            <p:cNvPr id="14" name="Group 13"/>
            <p:cNvGrpSpPr/>
            <p:nvPr/>
          </p:nvGrpSpPr>
          <p:grpSpPr>
            <a:xfrm>
              <a:off x="1638756" y="714343"/>
              <a:ext cx="9814873" cy="453481"/>
              <a:chOff x="1638756" y="714343"/>
              <a:chExt cx="9814873" cy="453481"/>
            </a:xfrm>
          </p:grpSpPr>
          <p:sp>
            <p:nvSpPr>
              <p:cNvPr id="280" name="Rectangle 279"/>
              <p:cNvSpPr/>
              <p:nvPr/>
            </p:nvSpPr>
            <p:spPr>
              <a:xfrm>
                <a:off x="9684398" y="719593"/>
                <a:ext cx="1769231" cy="42663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60960" rIns="91440" bIns="60960" rtlCol="0" anchor="ctr"/>
              <a:lstStyle/>
              <a:p>
                <a:pPr algn="ctr" defTabSz="609600">
                  <a:defRPr/>
                </a:pP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精</a:t>
                </a:r>
                <a:r>
                  <a:rPr lang="ja-JP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准</a:t>
                </a: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营销</a:t>
                </a:r>
                <a:endParaRPr lang="en-US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7652191" y="714343"/>
                <a:ext cx="1769231" cy="42663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60960" rIns="91440" bIns="60960" rtlCol="0" anchor="ctr"/>
              <a:lstStyle/>
              <a:p>
                <a:pPr algn="ctr" defTabSz="609600">
                  <a:defRPr/>
                </a:pP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客户服务</a:t>
                </a:r>
                <a:endParaRPr lang="en-US" altLang="zh-CN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639907" y="719357"/>
                <a:ext cx="1769231" cy="42663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60960" rIns="91440" bIns="60960" rtlCol="0" anchor="ctr"/>
              <a:lstStyle/>
              <a:p>
                <a:pPr algn="ctr" defTabSz="609600">
                  <a:defRPr/>
                </a:pP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风控险管理</a:t>
                </a:r>
                <a:endParaRPr lang="en-US" altLang="zh-CN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3615492" y="725051"/>
                <a:ext cx="1769231" cy="42663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60960" rIns="91440" bIns="60960" rtlCol="0" anchor="ctr"/>
              <a:lstStyle/>
              <a:p>
                <a:pPr algn="ctr" defTabSz="609600">
                  <a:defRPr/>
                </a:pP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运营监控</a:t>
                </a:r>
                <a:endParaRPr lang="en-US" altLang="zh-CN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1638756" y="741192"/>
                <a:ext cx="1769231" cy="42663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60960" rIns="91440" bIns="60960" rtlCol="0" anchor="ctr"/>
              <a:lstStyle/>
              <a:p>
                <a:pPr algn="ctr" defTabSz="304800"/>
                <a:endParaRPr lang="en-US" altLang="zh-CN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 defTabSz="609600">
                  <a:defRPr/>
                </a:pPr>
                <a:r>
                  <a:rPr lang="zh-CN" altLang="en-US" sz="1465" dirty="0">
                    <a:solidFill>
                      <a:srgbClr val="FFFFFF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销售和客户分析</a:t>
                </a:r>
                <a:endParaRPr lang="en-US" altLang="zh-CN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algn="ctr" defTabSz="304800"/>
                <a:endParaRPr lang="en-US" sz="1465" dirty="0">
                  <a:solidFill>
                    <a:srgbClr val="FFFFFF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cs typeface="Roboto" charset="0"/>
                </a:endParaRPr>
              </a:p>
            </p:txBody>
          </p:sp>
        </p:grpSp>
        <p:sp>
          <p:nvSpPr>
            <p:cNvPr id="230" name="Rectangle 229"/>
            <p:cNvSpPr/>
            <p:nvPr/>
          </p:nvSpPr>
          <p:spPr>
            <a:xfrm>
              <a:off x="11422179" y="790497"/>
              <a:ext cx="10924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dirty="0"/>
                <a:t>創新业务</a:t>
              </a:r>
              <a:endParaRPr lang="en-US" sz="1200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277" grpId="0" bldLvl="0" animBg="1"/>
      <p:bldP spid="279" grpId="0" bldLvl="0" animBg="1"/>
      <p:bldP spid="225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23"/>
          <p:cNvSpPr>
            <a:spLocks noChangeArrowheads="1"/>
          </p:cNvSpPr>
          <p:nvPr/>
        </p:nvSpPr>
        <p:spPr bwMode="auto">
          <a:xfrm>
            <a:off x="3296660" y="1997372"/>
            <a:ext cx="5406366" cy="4191201"/>
          </a:xfrm>
          <a:prstGeom prst="rect">
            <a:avLst/>
          </a:prstGeom>
          <a:gradFill rotWithShape="0">
            <a:gsLst>
              <a:gs pos="0">
                <a:srgbClr val="C8E1A0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</a:ln>
        </p:spPr>
        <p:txBody>
          <a:bodyPr/>
          <a:lstStyle/>
          <a:p>
            <a:pPr algn="ctr"/>
            <a:endParaRPr lang="en-US" sz="1650" dirty="0"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8956522" y="2542491"/>
            <a:ext cx="1417760" cy="3646081"/>
          </a:xfrm>
          <a:prstGeom prst="rect">
            <a:avLst/>
          </a:prstGeom>
          <a:gradFill rotWithShape="0">
            <a:gsLst>
              <a:gs pos="0">
                <a:srgbClr val="B4D3C4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</a:ln>
        </p:spPr>
        <p:txBody>
          <a:bodyPr/>
          <a:lstStyle/>
          <a:p>
            <a:pPr algn="ctr"/>
            <a:endParaRPr lang="en-US" sz="1650"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1804229" y="2526512"/>
            <a:ext cx="1226264" cy="3662058"/>
          </a:xfrm>
          <a:prstGeom prst="rect">
            <a:avLst/>
          </a:prstGeom>
          <a:gradFill rotWithShape="0">
            <a:gsLst>
              <a:gs pos="0">
                <a:srgbClr val="EEE5C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</a:ln>
        </p:spPr>
        <p:txBody>
          <a:bodyPr/>
          <a:lstStyle/>
          <a:p>
            <a:pPr algn="ctr"/>
            <a:endParaRPr lang="en-US" sz="1650"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13" name="Text Box 14"/>
          <p:cNvSpPr txBox="1">
            <a:spLocks noChangeArrowheads="1"/>
          </p:cNvSpPr>
          <p:nvPr/>
        </p:nvSpPr>
        <p:spPr bwMode="auto">
          <a:xfrm>
            <a:off x="9091599" y="2590517"/>
            <a:ext cx="946895" cy="230712"/>
          </a:xfrm>
          <a:prstGeom prst="rect">
            <a:avLst/>
          </a:prstGeom>
          <a:solidFill>
            <a:srgbClr val="6BA7A2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  <a:cs typeface="Arial" panose="020B0604020202020204" pitchFamily="34" charset="0"/>
              </a:rPr>
              <a:t>运营支撑</a:t>
            </a:r>
            <a:endParaRPr lang="en-US" sz="900" b="1" dirty="0">
              <a:solidFill>
                <a:schemeClr val="bg1"/>
              </a:solidFill>
              <a:latin typeface="Futura Std Medium" pitchFamily="34" charset="0"/>
              <a:ea typeface="汉仪中黑简" pitchFamily="49" charset="-122"/>
              <a:cs typeface="Arial" panose="020B0604020202020204" pitchFamily="34" charset="0"/>
            </a:endParaRPr>
          </a:p>
        </p:txBody>
      </p:sp>
      <p:sp>
        <p:nvSpPr>
          <p:cNvPr id="47116" name="Text Box 14"/>
          <p:cNvSpPr txBox="1">
            <a:spLocks noChangeArrowheads="1"/>
          </p:cNvSpPr>
          <p:nvPr/>
        </p:nvSpPr>
        <p:spPr bwMode="auto">
          <a:xfrm>
            <a:off x="9083525" y="4083777"/>
            <a:ext cx="946895" cy="230712"/>
          </a:xfrm>
          <a:prstGeom prst="rect">
            <a:avLst/>
          </a:prstGeom>
          <a:solidFill>
            <a:srgbClr val="6BA7A2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  <a:cs typeface="Arial" panose="020B0604020202020204" pitchFamily="34" charset="0"/>
              </a:rPr>
              <a:t>分析决策  </a:t>
            </a:r>
            <a:r>
              <a:rPr lang="en-US" altLang="zh-CN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  <a:cs typeface="Arial" panose="020B0604020202020204" pitchFamily="34" charset="0"/>
              </a:rPr>
              <a:t>(BI)</a:t>
            </a:r>
            <a:endParaRPr lang="en-US" sz="900" b="1" dirty="0">
              <a:solidFill>
                <a:schemeClr val="bg1"/>
              </a:solidFill>
              <a:latin typeface="Futura Std Medium" pitchFamily="34" charset="0"/>
              <a:ea typeface="汉仪中黑简" pitchFamily="49" charset="-122"/>
              <a:cs typeface="Arial" panose="020B0604020202020204" pitchFamily="34" charset="0"/>
            </a:endParaRPr>
          </a:p>
        </p:txBody>
      </p:sp>
      <p:sp>
        <p:nvSpPr>
          <p:cNvPr id="47125" name="Text Box 23"/>
          <p:cNvSpPr txBox="1">
            <a:spLocks noChangeArrowheads="1"/>
          </p:cNvSpPr>
          <p:nvPr/>
        </p:nvSpPr>
        <p:spPr bwMode="auto">
          <a:xfrm>
            <a:off x="9234311" y="5393201"/>
            <a:ext cx="602142" cy="196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zh-CN" altLang="en-US" sz="800" dirty="0">
                <a:latin typeface="Futura Std Medium" pitchFamily="34" charset="0"/>
                <a:ea typeface="汉仪中黑简" pitchFamily="49" charset="-122"/>
              </a:rPr>
              <a:t>数据共享</a:t>
            </a:r>
            <a:endParaRPr lang="en-US" sz="800" dirty="0"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27" name="Text Box 25"/>
          <p:cNvSpPr txBox="1">
            <a:spLocks noChangeArrowheads="1"/>
          </p:cNvSpPr>
          <p:nvPr/>
        </p:nvSpPr>
        <p:spPr bwMode="auto">
          <a:xfrm>
            <a:off x="9126529" y="4769470"/>
            <a:ext cx="773503" cy="196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zh-CN" altLang="en-US" sz="800" dirty="0">
                <a:latin typeface="Futura Std Medium" pitchFamily="34" charset="0"/>
                <a:ea typeface="汉仪中黑简" pitchFamily="49" charset="-122"/>
              </a:rPr>
              <a:t>仪表板</a:t>
            </a:r>
            <a:endParaRPr lang="en-US" sz="800" dirty="0"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28" name="Text Box 26"/>
          <p:cNvSpPr txBox="1">
            <a:spLocks noChangeArrowheads="1"/>
          </p:cNvSpPr>
          <p:nvPr/>
        </p:nvSpPr>
        <p:spPr bwMode="auto">
          <a:xfrm>
            <a:off x="9234310" y="5935280"/>
            <a:ext cx="628322" cy="196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zh-CN" altLang="en-US" sz="800" dirty="0">
                <a:latin typeface="Futura Std Medium" pitchFamily="34" charset="0"/>
                <a:ea typeface="汉仪中黑简" pitchFamily="49" charset="-122"/>
              </a:rPr>
              <a:t>分析报表</a:t>
            </a:r>
            <a:endParaRPr lang="en-US" sz="800" dirty="0">
              <a:latin typeface="Futura Std Medium" pitchFamily="34" charset="0"/>
              <a:ea typeface="汉仪中黑简" pitchFamily="49" charset="-122"/>
            </a:endParaRPr>
          </a:p>
        </p:txBody>
      </p:sp>
      <p:pic>
        <p:nvPicPr>
          <p:cNvPr id="47129" name="Picture 2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361017" y="5651759"/>
            <a:ext cx="348732" cy="2719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47130" name="AutoShape 76"/>
          <p:cNvSpPr>
            <a:spLocks noChangeArrowheads="1"/>
          </p:cNvSpPr>
          <p:nvPr/>
        </p:nvSpPr>
        <p:spPr bwMode="auto">
          <a:xfrm>
            <a:off x="3019469" y="4397555"/>
            <a:ext cx="285602" cy="199921"/>
          </a:xfrm>
          <a:prstGeom prst="rightArrow">
            <a:avLst>
              <a:gd name="adj1" fmla="val 47620"/>
              <a:gd name="adj2" fmla="val 64286"/>
            </a:avLst>
          </a:prstGeom>
          <a:solidFill>
            <a:srgbClr val="4F6274"/>
          </a:solidFill>
          <a:ln w="12700" algn="ctr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en-US" sz="210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grpSp>
        <p:nvGrpSpPr>
          <p:cNvPr id="4" name="Group 51"/>
          <p:cNvGrpSpPr/>
          <p:nvPr/>
        </p:nvGrpSpPr>
        <p:grpSpPr bwMode="auto">
          <a:xfrm>
            <a:off x="9267800" y="4965988"/>
            <a:ext cx="493852" cy="427212"/>
            <a:chOff x="5206" y="2619"/>
            <a:chExt cx="415" cy="359"/>
          </a:xfrm>
        </p:grpSpPr>
        <p:pic>
          <p:nvPicPr>
            <p:cNvPr id="1337396" name="Picture 52" descr="Databas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06" y="2619"/>
              <a:ext cx="295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4323" dir="370339" algn="ctr" rotWithShape="0">
                <a:srgbClr val="8591A2"/>
              </a:outerShdw>
            </a:effectLst>
          </p:spPr>
        </p:pic>
        <p:pic>
          <p:nvPicPr>
            <p:cNvPr id="1337397" name="Picture 53" descr="Databas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7" y="2724"/>
              <a:ext cx="224" cy="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4323" dir="370339" algn="ctr" rotWithShape="0">
                <a:srgbClr val="8591A2"/>
              </a:outerShdw>
            </a:effectLst>
          </p:spPr>
        </p:pic>
        <p:pic>
          <p:nvPicPr>
            <p:cNvPr id="1337398" name="Picture 54" descr="Databas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95" y="2824"/>
              <a:ext cx="15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4323" dir="370339" algn="ctr" rotWithShape="0">
                <a:srgbClr val="8591A2"/>
              </a:outerShdw>
            </a:effectLst>
          </p:spPr>
        </p:pic>
      </p:grpSp>
      <p:pic>
        <p:nvPicPr>
          <p:cNvPr id="47145" name="Picture 55" descr="coloredbrows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2116" y="4383839"/>
            <a:ext cx="447441" cy="35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58" name="AutoShape 76"/>
          <p:cNvSpPr>
            <a:spLocks noChangeArrowheads="1"/>
          </p:cNvSpPr>
          <p:nvPr/>
        </p:nvSpPr>
        <p:spPr bwMode="auto">
          <a:xfrm>
            <a:off x="8714191" y="5148872"/>
            <a:ext cx="323625" cy="262456"/>
          </a:xfrm>
          <a:prstGeom prst="rightArrow">
            <a:avLst>
              <a:gd name="adj1" fmla="val 47620"/>
              <a:gd name="adj2" fmla="val 64286"/>
            </a:avLst>
          </a:prstGeom>
          <a:solidFill>
            <a:srgbClr val="4F6274"/>
          </a:solidFill>
          <a:ln w="12700" algn="ctr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en-US" sz="210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47159" name="AutoShape 76"/>
          <p:cNvSpPr>
            <a:spLocks noChangeArrowheads="1"/>
          </p:cNvSpPr>
          <p:nvPr/>
        </p:nvSpPr>
        <p:spPr bwMode="auto">
          <a:xfrm>
            <a:off x="3023759" y="5486187"/>
            <a:ext cx="285602" cy="199921"/>
          </a:xfrm>
          <a:prstGeom prst="rightArrow">
            <a:avLst>
              <a:gd name="adj1" fmla="val 47620"/>
              <a:gd name="adj2" fmla="val 64286"/>
            </a:avLst>
          </a:prstGeom>
          <a:solidFill>
            <a:srgbClr val="4F6274"/>
          </a:solidFill>
          <a:ln w="12700" algn="ctr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en-US" sz="210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grpSp>
        <p:nvGrpSpPr>
          <p:cNvPr id="145" name="Group 197"/>
          <p:cNvGrpSpPr/>
          <p:nvPr/>
        </p:nvGrpSpPr>
        <p:grpSpPr bwMode="auto">
          <a:xfrm rot="16200000">
            <a:off x="8763427" y="3270017"/>
            <a:ext cx="195115" cy="343565"/>
            <a:chOff x="4470395" y="4065061"/>
            <a:chExt cx="274486" cy="471122"/>
          </a:xfrm>
        </p:grpSpPr>
        <p:sp>
          <p:nvSpPr>
            <p:cNvPr id="146" name="AutoShape 76"/>
            <p:cNvSpPr>
              <a:spLocks noChangeArrowheads="1"/>
            </p:cNvSpPr>
            <p:nvPr/>
          </p:nvSpPr>
          <p:spPr bwMode="auto">
            <a:xfrm rot="-5400000">
              <a:off x="4413245" y="4122211"/>
              <a:ext cx="381000" cy="266700"/>
            </a:xfrm>
            <a:prstGeom prst="rightArrow">
              <a:avLst>
                <a:gd name="adj1" fmla="val 47620"/>
                <a:gd name="adj2" fmla="val 64286"/>
              </a:avLst>
            </a:prstGeom>
            <a:solidFill>
              <a:srgbClr val="4F6274"/>
            </a:solidFill>
            <a:ln w="12700" algn="ctr">
              <a:noFill/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10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47" name="AutoShape 76"/>
            <p:cNvSpPr>
              <a:spLocks noChangeArrowheads="1"/>
            </p:cNvSpPr>
            <p:nvPr/>
          </p:nvSpPr>
          <p:spPr bwMode="auto">
            <a:xfrm rot="5400000">
              <a:off x="4421031" y="4212333"/>
              <a:ext cx="381000" cy="266700"/>
            </a:xfrm>
            <a:prstGeom prst="rightArrow">
              <a:avLst>
                <a:gd name="adj1" fmla="val 47620"/>
                <a:gd name="adj2" fmla="val 64286"/>
              </a:avLst>
            </a:prstGeom>
            <a:solidFill>
              <a:srgbClr val="4F6274"/>
            </a:solidFill>
            <a:ln w="12700" algn="ctr">
              <a:noFill/>
              <a:miter lim="800000"/>
            </a:ln>
          </p:spPr>
          <p:txBody>
            <a:bodyPr wrap="none" anchor="ctr"/>
            <a:lstStyle/>
            <a:p>
              <a:pPr algn="ctr" eaLnBrk="0" hangingPunct="0"/>
              <a:endParaRPr lang="en-US" sz="210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</p:grpSp>
      <p:sp>
        <p:nvSpPr>
          <p:cNvPr id="47112" name="Rectangle 68"/>
          <p:cNvSpPr>
            <a:spLocks noChangeArrowheads="1"/>
          </p:cNvSpPr>
          <p:nvPr/>
        </p:nvSpPr>
        <p:spPr bwMode="gray">
          <a:xfrm>
            <a:off x="3354968" y="2567599"/>
            <a:ext cx="223838" cy="3604412"/>
          </a:xfrm>
          <a:prstGeom prst="rect">
            <a:avLst/>
          </a:prstGeom>
          <a:solidFill>
            <a:srgbClr val="4F6274"/>
          </a:solidFill>
          <a:ln w="25400" algn="ctr">
            <a:noFill/>
            <a:miter lim="800000"/>
          </a:ln>
        </p:spPr>
        <p:txBody>
          <a:bodyPr vert="eaVert" wrap="none" anchor="ctr" anchorCtr="1"/>
          <a:lstStyle/>
          <a:p>
            <a:pPr algn="ctr" eaLnBrk="0" hangingPunct="0"/>
            <a:r>
              <a:rPr lang="zh-CN" altLang="en-US" sz="105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rPr>
              <a:t>数据集成（采集、加工）</a:t>
            </a:r>
            <a:endParaRPr lang="en-US" sz="1050" b="1" dirty="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grpSp>
        <p:nvGrpSpPr>
          <p:cNvPr id="1337401" name="Group 1337400"/>
          <p:cNvGrpSpPr/>
          <p:nvPr/>
        </p:nvGrpSpPr>
        <p:grpSpPr>
          <a:xfrm>
            <a:off x="3670921" y="2568937"/>
            <a:ext cx="1306776" cy="2384289"/>
            <a:chOff x="2159073" y="2754486"/>
            <a:chExt cx="2609060" cy="2385531"/>
          </a:xfrm>
        </p:grpSpPr>
        <p:sp>
          <p:nvSpPr>
            <p:cNvPr id="47186" name="AutoShape 69"/>
            <p:cNvSpPr>
              <a:spLocks noChangeArrowheads="1"/>
            </p:cNvSpPr>
            <p:nvPr/>
          </p:nvSpPr>
          <p:spPr bwMode="auto">
            <a:xfrm>
              <a:off x="2159073" y="2754486"/>
              <a:ext cx="2609060" cy="2385531"/>
            </a:xfrm>
            <a:prstGeom prst="roundRect">
              <a:avLst>
                <a:gd name="adj" fmla="val 61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65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12" name="Rectangle 596"/>
            <p:cNvSpPr>
              <a:spLocks noChangeArrowheads="1"/>
            </p:cNvSpPr>
            <p:nvPr/>
          </p:nvSpPr>
          <p:spPr bwMode="white">
            <a:xfrm>
              <a:off x="2274805" y="3943090"/>
              <a:ext cx="497374" cy="2031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数据</a:t>
              </a:r>
              <a:endParaRPr lang="en-US" altLang="zh-CN" sz="600" dirty="0"/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管控</a:t>
              </a:r>
              <a:endParaRPr lang="en-US" sz="600" dirty="0"/>
            </a:p>
          </p:txBody>
        </p:sp>
        <p:sp>
          <p:nvSpPr>
            <p:cNvPr id="113" name="Rectangle 599"/>
            <p:cNvSpPr>
              <a:spLocks noChangeArrowheads="1"/>
            </p:cNvSpPr>
            <p:nvPr/>
          </p:nvSpPr>
          <p:spPr bwMode="white">
            <a:xfrm>
              <a:off x="4235611" y="3943090"/>
              <a:ext cx="515328" cy="2031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模型</a:t>
              </a:r>
              <a:endParaRPr lang="en-US" altLang="zh-CN" sz="600" dirty="0"/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管理</a:t>
              </a:r>
              <a:endParaRPr lang="en-US" sz="600" dirty="0"/>
            </a:p>
          </p:txBody>
        </p:sp>
        <p:pic>
          <p:nvPicPr>
            <p:cNvPr id="114" name="Picture 600" descr="organigram_12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01599" y="3645969"/>
              <a:ext cx="327527" cy="189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601" descr="bank_12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64197" y="3612624"/>
              <a:ext cx="434777" cy="256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6" name="Rectangle 604"/>
            <p:cNvSpPr>
              <a:spLocks noChangeArrowheads="1"/>
            </p:cNvSpPr>
            <p:nvPr/>
          </p:nvSpPr>
          <p:spPr bwMode="white">
            <a:xfrm>
              <a:off x="3240861" y="3943090"/>
              <a:ext cx="496836" cy="2031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合并</a:t>
              </a:r>
              <a:endParaRPr lang="en-US" altLang="zh-CN" sz="600" dirty="0"/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管理</a:t>
              </a:r>
              <a:endParaRPr lang="en-US" sz="600" dirty="0"/>
            </a:p>
          </p:txBody>
        </p:sp>
        <p:pic>
          <p:nvPicPr>
            <p:cNvPr id="117" name="Picture 60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27129" y="3646583"/>
              <a:ext cx="331926" cy="188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" name="Rectangle 606"/>
            <p:cNvSpPr>
              <a:spLocks noChangeArrowheads="1"/>
            </p:cNvSpPr>
            <p:nvPr/>
          </p:nvSpPr>
          <p:spPr bwMode="white">
            <a:xfrm>
              <a:off x="3748508" y="3943090"/>
              <a:ext cx="482729" cy="2031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重复</a:t>
              </a:r>
              <a:endParaRPr lang="en-US" altLang="zh-CN" sz="600" dirty="0"/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识别</a:t>
              </a:r>
              <a:endParaRPr lang="en-US" sz="600" dirty="0"/>
            </a:p>
          </p:txBody>
        </p:sp>
        <p:pic>
          <p:nvPicPr>
            <p:cNvPr id="126" name="Picture 608" descr="id_card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817918" y="3627760"/>
              <a:ext cx="304150" cy="226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" name="Rectangle 611"/>
            <p:cNvSpPr>
              <a:spLocks noChangeArrowheads="1"/>
            </p:cNvSpPr>
            <p:nvPr/>
          </p:nvSpPr>
          <p:spPr bwMode="white">
            <a:xfrm>
              <a:off x="2736683" y="3943090"/>
              <a:ext cx="516498" cy="2031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数据</a:t>
              </a:r>
              <a:endParaRPr lang="en-US" altLang="zh-CN" sz="600" dirty="0"/>
            </a:p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600" dirty="0"/>
                <a:t>关联</a:t>
              </a:r>
              <a:endParaRPr lang="en-US" sz="600" dirty="0"/>
            </a:p>
          </p:txBody>
        </p:sp>
        <p:pic>
          <p:nvPicPr>
            <p:cNvPr id="128" name="Picture 612" descr="demographic_12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70222" y="3635278"/>
              <a:ext cx="357089" cy="21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" name="AutoShape 69"/>
            <p:cNvSpPr>
              <a:spLocks noChangeArrowheads="1"/>
            </p:cNvSpPr>
            <p:nvPr/>
          </p:nvSpPr>
          <p:spPr bwMode="auto">
            <a:xfrm>
              <a:off x="2288622" y="3095175"/>
              <a:ext cx="2347694" cy="447643"/>
            </a:xfrm>
            <a:prstGeom prst="roundRect">
              <a:avLst>
                <a:gd name="adj" fmla="val 1081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65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48" name="Rectangle 72"/>
            <p:cNvSpPr>
              <a:spLocks noChangeArrowheads="1"/>
            </p:cNvSpPr>
            <p:nvPr/>
          </p:nvSpPr>
          <p:spPr bwMode="white">
            <a:xfrm>
              <a:off x="2778583" y="2831106"/>
              <a:ext cx="1343509" cy="1615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105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主数据管理</a:t>
              </a:r>
              <a:endParaRPr lang="en-US" sz="105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33" name="Flowchart: Magnetic Disk 132"/>
            <p:cNvSpPr/>
            <p:nvPr/>
          </p:nvSpPr>
          <p:spPr>
            <a:xfrm>
              <a:off x="2795938" y="4493330"/>
              <a:ext cx="393502" cy="3348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bg1"/>
                  </a:solidFill>
                </a:rPr>
                <a:t>产品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34" name="Flowchart: Magnetic Disk 133"/>
            <p:cNvSpPr/>
            <p:nvPr/>
          </p:nvSpPr>
          <p:spPr>
            <a:xfrm>
              <a:off x="3249764" y="4493330"/>
              <a:ext cx="393502" cy="3348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bg1"/>
                  </a:solidFill>
                </a:rPr>
                <a:t>供应商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35" name="Flowchart: Magnetic Disk 134"/>
            <p:cNvSpPr/>
            <p:nvPr/>
          </p:nvSpPr>
          <p:spPr>
            <a:xfrm>
              <a:off x="3703591" y="4493330"/>
              <a:ext cx="393502" cy="3348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bg1"/>
                  </a:solidFill>
                </a:rPr>
                <a:t>员工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38" name="Flowchart: Magnetic Disk 137"/>
            <p:cNvSpPr/>
            <p:nvPr/>
          </p:nvSpPr>
          <p:spPr>
            <a:xfrm>
              <a:off x="4178933" y="4493330"/>
              <a:ext cx="393502" cy="3348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bg1"/>
                  </a:solidFill>
                </a:rPr>
                <a:t>地点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39" name="Flowchart: Magnetic Disk 138"/>
            <p:cNvSpPr/>
            <p:nvPr/>
          </p:nvSpPr>
          <p:spPr>
            <a:xfrm>
              <a:off x="2352869" y="4493330"/>
              <a:ext cx="393502" cy="3348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bg1"/>
                  </a:solidFill>
                </a:rPr>
                <a:t>客户</a:t>
              </a:r>
              <a:endParaRPr lang="en-GB" sz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44380" y="4881323"/>
              <a:ext cx="2273643" cy="1496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数据交换区</a:t>
              </a:r>
              <a:endParaRPr lang="en-US" sz="900" dirty="0" err="1">
                <a:solidFill>
                  <a:schemeClr val="bg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347611" y="4307984"/>
              <a:ext cx="2288706" cy="1539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主数据服务</a:t>
              </a:r>
              <a:endParaRPr lang="en-US" sz="900" dirty="0" err="1">
                <a:solidFill>
                  <a:schemeClr val="bg1"/>
                </a:solidFill>
              </a:endParaRPr>
            </a:p>
          </p:txBody>
        </p:sp>
        <p:sp>
          <p:nvSpPr>
            <p:cNvPr id="173" name="矩形 55"/>
            <p:cNvSpPr>
              <a:spLocks noChangeArrowheads="1"/>
            </p:cNvSpPr>
            <p:nvPr/>
          </p:nvSpPr>
          <p:spPr bwMode="auto">
            <a:xfrm>
              <a:off x="2327236" y="3130449"/>
              <a:ext cx="727688" cy="1481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搜索查询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4" name="矩形 56"/>
            <p:cNvSpPr>
              <a:spLocks noChangeArrowheads="1"/>
            </p:cNvSpPr>
            <p:nvPr/>
          </p:nvSpPr>
          <p:spPr bwMode="auto">
            <a:xfrm>
              <a:off x="3086662" y="3130449"/>
              <a:ext cx="786520" cy="1481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5" name="矩形 56"/>
            <p:cNvSpPr>
              <a:spLocks noChangeArrowheads="1"/>
            </p:cNvSpPr>
            <p:nvPr/>
          </p:nvSpPr>
          <p:spPr bwMode="auto">
            <a:xfrm>
              <a:off x="3895444" y="3130449"/>
              <a:ext cx="729093" cy="1481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层次关系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6" name="矩形 56"/>
            <p:cNvSpPr>
              <a:spLocks noChangeArrowheads="1"/>
            </p:cNvSpPr>
            <p:nvPr/>
          </p:nvSpPr>
          <p:spPr bwMode="auto">
            <a:xfrm>
              <a:off x="2333099" y="3331463"/>
              <a:ext cx="735484" cy="1385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查重合并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7" name="矩形 56"/>
            <p:cNvSpPr>
              <a:spLocks noChangeArrowheads="1"/>
            </p:cNvSpPr>
            <p:nvPr/>
          </p:nvSpPr>
          <p:spPr bwMode="auto">
            <a:xfrm>
              <a:off x="3889602" y="3324374"/>
              <a:ext cx="734932" cy="1509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en-US" altLang="zh-CN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KPI</a:t>
              </a:r>
              <a:endParaRPr lang="en-US" altLang="zh-CN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展示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8" name="矩形 87"/>
            <p:cNvSpPr>
              <a:spLocks noChangeArrowheads="1"/>
            </p:cNvSpPr>
            <p:nvPr/>
          </p:nvSpPr>
          <p:spPr bwMode="auto">
            <a:xfrm>
              <a:off x="3082725" y="3321126"/>
              <a:ext cx="792121" cy="1488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历史</a:t>
              </a:r>
              <a:endParaRPr lang="en-US" altLang="zh-CN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5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审计</a:t>
              </a:r>
              <a:endParaRPr lang="zh-CN" altLang="en-US" sz="5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197544" y="3302004"/>
            <a:ext cx="626592" cy="400519"/>
            <a:chOff x="2194939" y="3043782"/>
            <a:chExt cx="626755" cy="400623"/>
          </a:xfrm>
        </p:grpSpPr>
        <p:grpSp>
          <p:nvGrpSpPr>
            <p:cNvPr id="122" name="Group 121"/>
            <p:cNvGrpSpPr/>
            <p:nvPr/>
          </p:nvGrpSpPr>
          <p:grpSpPr>
            <a:xfrm>
              <a:off x="2205470" y="3043782"/>
              <a:ext cx="607098" cy="257801"/>
              <a:chOff x="709613" y="4203700"/>
              <a:chExt cx="1457325" cy="774700"/>
            </a:xfrm>
          </p:grpSpPr>
          <p:sp>
            <p:nvSpPr>
              <p:cNvPr id="132" name="AutoShape 166"/>
              <p:cNvSpPr/>
              <p:nvPr/>
            </p:nvSpPr>
            <p:spPr bwMode="auto">
              <a:xfrm>
                <a:off x="977900" y="4648200"/>
                <a:ext cx="273050" cy="3302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1053"/>
                    </a:moveTo>
                    <a:cubicBezTo>
                      <a:pt x="0" y="15974"/>
                      <a:pt x="3908" y="20155"/>
                      <a:pt x="9290" y="21583"/>
                    </a:cubicBezTo>
                    <a:lnTo>
                      <a:pt x="17373" y="21600"/>
                    </a:lnTo>
                    <a:cubicBezTo>
                      <a:pt x="18925" y="21195"/>
                      <a:pt x="20349" y="20556"/>
                      <a:pt x="21600" y="19741"/>
                    </a:cubicBezTo>
                    <a:cubicBezTo>
                      <a:pt x="21576" y="19718"/>
                      <a:pt x="21554" y="19692"/>
                      <a:pt x="21530" y="19668"/>
                    </a:cubicBezTo>
                    <a:cubicBezTo>
                      <a:pt x="20944" y="19107"/>
                      <a:pt x="20390" y="18522"/>
                      <a:pt x="19857" y="17922"/>
                    </a:cubicBezTo>
                    <a:cubicBezTo>
                      <a:pt x="19795" y="17851"/>
                      <a:pt x="19730" y="17783"/>
                      <a:pt x="19669" y="17711"/>
                    </a:cubicBezTo>
                    <a:cubicBezTo>
                      <a:pt x="19116" y="17077"/>
                      <a:pt x="18597" y="16422"/>
                      <a:pt x="18108" y="15749"/>
                    </a:cubicBezTo>
                    <a:cubicBezTo>
                      <a:pt x="18098" y="15736"/>
                      <a:pt x="18087" y="15724"/>
                      <a:pt x="18077" y="15710"/>
                    </a:cubicBezTo>
                    <a:cubicBezTo>
                      <a:pt x="16800" y="16597"/>
                      <a:pt x="15156" y="17133"/>
                      <a:pt x="13362" y="17133"/>
                    </a:cubicBezTo>
                    <a:cubicBezTo>
                      <a:pt x="9309" y="17133"/>
                      <a:pt x="6011" y="14406"/>
                      <a:pt x="6011" y="11053"/>
                    </a:cubicBezTo>
                    <a:cubicBezTo>
                      <a:pt x="6011" y="7701"/>
                      <a:pt x="9309" y="4973"/>
                      <a:pt x="13362" y="4973"/>
                    </a:cubicBezTo>
                    <a:cubicBezTo>
                      <a:pt x="13429" y="4973"/>
                      <a:pt x="13494" y="4980"/>
                      <a:pt x="13561" y="4981"/>
                    </a:cubicBezTo>
                    <a:cubicBezTo>
                      <a:pt x="13477" y="4439"/>
                      <a:pt x="13410" y="3894"/>
                      <a:pt x="13365" y="3345"/>
                    </a:cubicBezTo>
                    <a:cubicBezTo>
                      <a:pt x="13362" y="3302"/>
                      <a:pt x="13356" y="3261"/>
                      <a:pt x="13353" y="3219"/>
                    </a:cubicBezTo>
                    <a:cubicBezTo>
                      <a:pt x="13310" y="2651"/>
                      <a:pt x="13281" y="2079"/>
                      <a:pt x="13281" y="1503"/>
                    </a:cubicBezTo>
                    <a:cubicBezTo>
                      <a:pt x="13281" y="999"/>
                      <a:pt x="13299" y="498"/>
                      <a:pt x="13332" y="0"/>
                    </a:cubicBezTo>
                    <a:cubicBezTo>
                      <a:pt x="5977" y="14"/>
                      <a:pt x="0" y="4967"/>
                      <a:pt x="0" y="11053"/>
                    </a:cubicBezTo>
                    <a:close/>
                    <a:moveTo>
                      <a:pt x="0" y="11053"/>
                    </a:move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endParaRPr lang="en-US" sz="1650" kern="0">
                  <a:solidFill>
                    <a:sysClr val="windowText" lastClr="00000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AutoShape 167"/>
              <p:cNvSpPr/>
              <p:nvPr/>
            </p:nvSpPr>
            <p:spPr bwMode="auto">
              <a:xfrm>
                <a:off x="1257300" y="4356100"/>
                <a:ext cx="601663" cy="6223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1764" y="19205"/>
                    </a:moveTo>
                    <a:cubicBezTo>
                      <a:pt x="11613" y="19213"/>
                      <a:pt x="11463" y="19228"/>
                      <a:pt x="11310" y="19228"/>
                    </a:cubicBezTo>
                    <a:cubicBezTo>
                      <a:pt x="6579" y="19228"/>
                      <a:pt x="2730" y="15507"/>
                      <a:pt x="2730" y="10934"/>
                    </a:cubicBezTo>
                    <a:cubicBezTo>
                      <a:pt x="2730" y="6361"/>
                      <a:pt x="6579" y="2640"/>
                      <a:pt x="11310" y="2640"/>
                    </a:cubicBezTo>
                    <a:cubicBezTo>
                      <a:pt x="14434" y="2640"/>
                      <a:pt x="17166" y="4268"/>
                      <a:pt x="18667" y="6687"/>
                    </a:cubicBezTo>
                    <a:cubicBezTo>
                      <a:pt x="19456" y="6492"/>
                      <a:pt x="20283" y="6388"/>
                      <a:pt x="21135" y="6388"/>
                    </a:cubicBezTo>
                    <a:cubicBezTo>
                      <a:pt x="21291" y="6388"/>
                      <a:pt x="21445" y="6396"/>
                      <a:pt x="21600" y="6403"/>
                    </a:cubicBezTo>
                    <a:cubicBezTo>
                      <a:pt x="19815" y="2630"/>
                      <a:pt x="15875" y="0"/>
                      <a:pt x="11311" y="0"/>
                    </a:cubicBezTo>
                    <a:cubicBezTo>
                      <a:pt x="5073" y="0"/>
                      <a:pt x="0" y="4906"/>
                      <a:pt x="0" y="10934"/>
                    </a:cubicBezTo>
                    <a:cubicBezTo>
                      <a:pt x="0" y="16136"/>
                      <a:pt x="3780" y="20502"/>
                      <a:pt x="8824" y="21600"/>
                    </a:cubicBezTo>
                    <a:lnTo>
                      <a:pt x="13797" y="21600"/>
                    </a:lnTo>
                    <a:cubicBezTo>
                      <a:pt x="13808" y="21598"/>
                      <a:pt x="13818" y="21594"/>
                      <a:pt x="13829" y="21592"/>
                    </a:cubicBezTo>
                    <a:lnTo>
                      <a:pt x="13048" y="21592"/>
                    </a:lnTo>
                    <a:cubicBezTo>
                      <a:pt x="12509" y="20866"/>
                      <a:pt x="12078" y="20062"/>
                      <a:pt x="11764" y="19205"/>
                    </a:cubicBezTo>
                    <a:close/>
                    <a:moveTo>
                      <a:pt x="11764" y="19205"/>
                    </a:move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 cap="flat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endParaRPr lang="en-US" sz="1650" kern="0">
                  <a:solidFill>
                    <a:sysClr val="windowText" lastClr="00000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AutoShape 168"/>
              <p:cNvSpPr/>
              <p:nvPr/>
            </p:nvSpPr>
            <p:spPr bwMode="auto">
              <a:xfrm>
                <a:off x="1409700" y="4495800"/>
                <a:ext cx="307975" cy="33813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1980" y="16741"/>
                    </a:moveTo>
                    <a:cubicBezTo>
                      <a:pt x="11937" y="16741"/>
                      <a:pt x="11896" y="16746"/>
                      <a:pt x="11853" y="16746"/>
                    </a:cubicBezTo>
                    <a:cubicBezTo>
                      <a:pt x="8257" y="16746"/>
                      <a:pt x="5334" y="14081"/>
                      <a:pt x="5334" y="10804"/>
                    </a:cubicBezTo>
                    <a:cubicBezTo>
                      <a:pt x="5334" y="7528"/>
                      <a:pt x="8257" y="4862"/>
                      <a:pt x="11853" y="4862"/>
                    </a:cubicBezTo>
                    <a:cubicBezTo>
                      <a:pt x="14153" y="4862"/>
                      <a:pt x="16176" y="5957"/>
                      <a:pt x="17336" y="7602"/>
                    </a:cubicBezTo>
                    <a:cubicBezTo>
                      <a:pt x="18599" y="6456"/>
                      <a:pt x="20034" y="5469"/>
                      <a:pt x="21600" y="4672"/>
                    </a:cubicBezTo>
                    <a:cubicBezTo>
                      <a:pt x="19459" y="1853"/>
                      <a:pt x="15891" y="0"/>
                      <a:pt x="11853" y="0"/>
                    </a:cubicBezTo>
                    <a:cubicBezTo>
                      <a:pt x="5316" y="0"/>
                      <a:pt x="0" y="4847"/>
                      <a:pt x="0" y="10804"/>
                    </a:cubicBezTo>
                    <a:cubicBezTo>
                      <a:pt x="0" y="16709"/>
                      <a:pt x="5226" y="21517"/>
                      <a:pt x="11685" y="21600"/>
                    </a:cubicBezTo>
                    <a:cubicBezTo>
                      <a:pt x="11641" y="21117"/>
                      <a:pt x="11617" y="20630"/>
                      <a:pt x="11617" y="20138"/>
                    </a:cubicBezTo>
                    <a:cubicBezTo>
                      <a:pt x="11617" y="18975"/>
                      <a:pt x="11744" y="17841"/>
                      <a:pt x="11980" y="16741"/>
                    </a:cubicBezTo>
                    <a:close/>
                    <a:moveTo>
                      <a:pt x="11980" y="16741"/>
                    </a:move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endParaRPr lang="en-US" sz="1650" kern="0">
                  <a:solidFill>
                    <a:sysClr val="windowText" lastClr="00000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AutoShape 169"/>
              <p:cNvSpPr/>
              <p:nvPr/>
            </p:nvSpPr>
            <p:spPr bwMode="auto">
              <a:xfrm>
                <a:off x="709613" y="4203700"/>
                <a:ext cx="1457325" cy="76835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476" y="9657"/>
                    </a:moveTo>
                    <a:cubicBezTo>
                      <a:pt x="18702" y="4106"/>
                      <a:pt x="16030" y="0"/>
                      <a:pt x="12857" y="0"/>
                    </a:cubicBezTo>
                    <a:cubicBezTo>
                      <a:pt x="9966" y="0"/>
                      <a:pt x="7490" y="3409"/>
                      <a:pt x="6488" y="8214"/>
                    </a:cubicBezTo>
                    <a:cubicBezTo>
                      <a:pt x="4044" y="8313"/>
                      <a:pt x="2055" y="11974"/>
                      <a:pt x="1918" y="16558"/>
                    </a:cubicBezTo>
                    <a:cubicBezTo>
                      <a:pt x="819" y="17064"/>
                      <a:pt x="0" y="18936"/>
                      <a:pt x="0" y="21169"/>
                    </a:cubicBezTo>
                    <a:cubicBezTo>
                      <a:pt x="0" y="21310"/>
                      <a:pt x="3" y="21451"/>
                      <a:pt x="10" y="21590"/>
                    </a:cubicBezTo>
                    <a:lnTo>
                      <a:pt x="1146" y="21590"/>
                    </a:lnTo>
                    <a:lnTo>
                      <a:pt x="1138" y="21470"/>
                    </a:lnTo>
                    <a:cubicBezTo>
                      <a:pt x="1133" y="21371"/>
                      <a:pt x="1130" y="21270"/>
                      <a:pt x="1130" y="21169"/>
                    </a:cubicBezTo>
                    <a:cubicBezTo>
                      <a:pt x="1130" y="20073"/>
                      <a:pt x="1489" y="19133"/>
                      <a:pt x="1996" y="18746"/>
                    </a:cubicBezTo>
                    <a:cubicBezTo>
                      <a:pt x="2098" y="19748"/>
                      <a:pt x="2289" y="20707"/>
                      <a:pt x="2568" y="21589"/>
                    </a:cubicBezTo>
                    <a:lnTo>
                      <a:pt x="3247" y="21590"/>
                    </a:lnTo>
                    <a:lnTo>
                      <a:pt x="3938" y="21590"/>
                    </a:lnTo>
                    <a:lnTo>
                      <a:pt x="3702" y="20968"/>
                    </a:lnTo>
                    <a:cubicBezTo>
                      <a:pt x="3269" y="19824"/>
                      <a:pt x="3039" y="18474"/>
                      <a:pt x="3039" y="17065"/>
                    </a:cubicBezTo>
                    <a:cubicBezTo>
                      <a:pt x="3039" y="13644"/>
                      <a:pt x="4398" y="10818"/>
                      <a:pt x="6148" y="10405"/>
                    </a:cubicBezTo>
                    <a:cubicBezTo>
                      <a:pt x="6059" y="11232"/>
                      <a:pt x="6009" y="12085"/>
                      <a:pt x="6009" y="12960"/>
                    </a:cubicBezTo>
                    <a:cubicBezTo>
                      <a:pt x="6009" y="16138"/>
                      <a:pt x="6643" y="19236"/>
                      <a:pt x="7757" y="21600"/>
                    </a:cubicBezTo>
                    <a:lnTo>
                      <a:pt x="7777" y="21600"/>
                    </a:lnTo>
                    <a:lnTo>
                      <a:pt x="8539" y="21595"/>
                    </a:lnTo>
                    <a:cubicBezTo>
                      <a:pt x="8539" y="21596"/>
                      <a:pt x="8540" y="21597"/>
                      <a:pt x="8540" y="21598"/>
                    </a:cubicBezTo>
                    <a:lnTo>
                      <a:pt x="9317" y="21596"/>
                    </a:lnTo>
                    <a:lnTo>
                      <a:pt x="9339" y="21552"/>
                    </a:lnTo>
                    <a:lnTo>
                      <a:pt x="8928" y="20817"/>
                    </a:lnTo>
                    <a:cubicBezTo>
                      <a:pt x="7774" y="18749"/>
                      <a:pt x="7139" y="15959"/>
                      <a:pt x="7139" y="12960"/>
                    </a:cubicBezTo>
                    <a:cubicBezTo>
                      <a:pt x="7139" y="6993"/>
                      <a:pt x="9704" y="2138"/>
                      <a:pt x="12857" y="2138"/>
                    </a:cubicBezTo>
                    <a:cubicBezTo>
                      <a:pt x="15164" y="2138"/>
                      <a:pt x="17153" y="4742"/>
                      <a:pt x="18056" y="8475"/>
                    </a:cubicBezTo>
                    <a:cubicBezTo>
                      <a:pt x="17692" y="8303"/>
                      <a:pt x="17312" y="8209"/>
                      <a:pt x="16921" y="8209"/>
                    </a:cubicBezTo>
                    <a:cubicBezTo>
                      <a:pt x="14340" y="8209"/>
                      <a:pt x="12241" y="12182"/>
                      <a:pt x="12241" y="17065"/>
                    </a:cubicBezTo>
                    <a:cubicBezTo>
                      <a:pt x="12241" y="18676"/>
                      <a:pt x="12468" y="20228"/>
                      <a:pt x="12901" y="21596"/>
                    </a:cubicBezTo>
                    <a:lnTo>
                      <a:pt x="13683" y="21593"/>
                    </a:lnTo>
                    <a:lnTo>
                      <a:pt x="14270" y="21591"/>
                    </a:lnTo>
                    <a:lnTo>
                      <a:pt x="14034" y="20970"/>
                    </a:lnTo>
                    <a:cubicBezTo>
                      <a:pt x="13600" y="19825"/>
                      <a:pt x="13371" y="18475"/>
                      <a:pt x="13371" y="17065"/>
                    </a:cubicBezTo>
                    <a:cubicBezTo>
                      <a:pt x="13371" y="13361"/>
                      <a:pt x="14964" y="10347"/>
                      <a:pt x="16921" y="10347"/>
                    </a:cubicBezTo>
                    <a:cubicBezTo>
                      <a:pt x="17746" y="10347"/>
                      <a:pt x="18504" y="10887"/>
                      <a:pt x="19107" y="11783"/>
                    </a:cubicBezTo>
                    <a:cubicBezTo>
                      <a:pt x="19105" y="11754"/>
                      <a:pt x="19103" y="11697"/>
                      <a:pt x="19103" y="11697"/>
                    </a:cubicBezTo>
                    <a:cubicBezTo>
                      <a:pt x="19103" y="11697"/>
                      <a:pt x="19108" y="11756"/>
                      <a:pt x="19109" y="11786"/>
                    </a:cubicBezTo>
                    <a:cubicBezTo>
                      <a:pt x="19936" y="13017"/>
                      <a:pt x="20471" y="14923"/>
                      <a:pt x="20471" y="17065"/>
                    </a:cubicBezTo>
                    <a:cubicBezTo>
                      <a:pt x="20471" y="18475"/>
                      <a:pt x="20241" y="19825"/>
                      <a:pt x="19807" y="20970"/>
                    </a:cubicBezTo>
                    <a:lnTo>
                      <a:pt x="19573" y="21590"/>
                    </a:lnTo>
                    <a:lnTo>
                      <a:pt x="20268" y="21590"/>
                    </a:lnTo>
                    <a:lnTo>
                      <a:pt x="20942" y="21590"/>
                    </a:lnTo>
                    <a:cubicBezTo>
                      <a:pt x="21373" y="20223"/>
                      <a:pt x="21600" y="18674"/>
                      <a:pt x="21600" y="17065"/>
                    </a:cubicBezTo>
                    <a:cubicBezTo>
                      <a:pt x="21600" y="13967"/>
                      <a:pt x="20753" y="11240"/>
                      <a:pt x="19476" y="9657"/>
                    </a:cubicBezTo>
                    <a:close/>
                    <a:moveTo>
                      <a:pt x="19476" y="9657"/>
                    </a:move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endParaRPr lang="en-US" sz="1650" kern="0">
                  <a:solidFill>
                    <a:sysClr val="windowText" lastClr="00000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AutoShape 170"/>
              <p:cNvSpPr/>
              <p:nvPr/>
            </p:nvSpPr>
            <p:spPr bwMode="auto">
              <a:xfrm>
                <a:off x="1676400" y="4648200"/>
                <a:ext cx="338138" cy="33020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17142"/>
                    </a:moveTo>
                    <a:cubicBezTo>
                      <a:pt x="7523" y="17142"/>
                      <a:pt x="4859" y="14413"/>
                      <a:pt x="4859" y="11059"/>
                    </a:cubicBezTo>
                    <a:cubicBezTo>
                      <a:pt x="4859" y="7706"/>
                      <a:pt x="7523" y="4976"/>
                      <a:pt x="10799" y="4976"/>
                    </a:cubicBezTo>
                    <a:cubicBezTo>
                      <a:pt x="14074" y="4976"/>
                      <a:pt x="16739" y="7706"/>
                      <a:pt x="16739" y="11059"/>
                    </a:cubicBezTo>
                    <a:cubicBezTo>
                      <a:pt x="16739" y="14413"/>
                      <a:pt x="14074" y="17142"/>
                      <a:pt x="10799" y="17142"/>
                    </a:cubicBezTo>
                    <a:close/>
                    <a:moveTo>
                      <a:pt x="20069" y="5413"/>
                    </a:moveTo>
                    <a:cubicBezTo>
                      <a:pt x="18183" y="2178"/>
                      <a:pt x="14739" y="0"/>
                      <a:pt x="10800" y="0"/>
                    </a:cubicBezTo>
                    <a:cubicBezTo>
                      <a:pt x="4844" y="0"/>
                      <a:pt x="0" y="4962"/>
                      <a:pt x="0" y="11059"/>
                    </a:cubicBezTo>
                    <a:cubicBezTo>
                      <a:pt x="0" y="15991"/>
                      <a:pt x="3168" y="20179"/>
                      <a:pt x="7531" y="21600"/>
                    </a:cubicBezTo>
                    <a:lnTo>
                      <a:pt x="10350" y="21600"/>
                    </a:lnTo>
                    <a:lnTo>
                      <a:pt x="14091" y="21594"/>
                    </a:lnTo>
                    <a:cubicBezTo>
                      <a:pt x="18441" y="20166"/>
                      <a:pt x="21600" y="15984"/>
                      <a:pt x="21600" y="11059"/>
                    </a:cubicBezTo>
                    <a:cubicBezTo>
                      <a:pt x="21600" y="8995"/>
                      <a:pt x="21035" y="7069"/>
                      <a:pt x="20069" y="5413"/>
                    </a:cubicBezTo>
                    <a:close/>
                    <a:moveTo>
                      <a:pt x="20069" y="5413"/>
                    </a:move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endParaRPr lang="en-US" sz="1650" kern="0">
                  <a:solidFill>
                    <a:sysClr val="windowText" lastClr="00000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2194939" y="3305906"/>
              <a:ext cx="62675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accent1"/>
                  </a:solidFill>
                  <a:ea typeface="微软雅黑" panose="020B0503020204020204" charset="-122"/>
                  <a:cs typeface="Calibri" panose="020F0502020204030204" pitchFamily="34" charset="0"/>
                </a:rPr>
                <a:t>云电商</a:t>
              </a:r>
              <a:endParaRPr lang="en-US" sz="90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58" name="AutoShape 131"/>
          <p:cNvSpPr>
            <a:spLocks noChangeArrowheads="1"/>
          </p:cNvSpPr>
          <p:nvPr/>
        </p:nvSpPr>
        <p:spPr bwMode="auto">
          <a:xfrm>
            <a:off x="2201067" y="2547410"/>
            <a:ext cx="685442" cy="253824"/>
          </a:xfrm>
          <a:prstGeom prst="roundRect">
            <a:avLst>
              <a:gd name="adj" fmla="val 16667"/>
            </a:avLst>
          </a:prstGeom>
          <a:solidFill>
            <a:srgbClr val="587092"/>
          </a:solidFill>
          <a:ln w="12700">
            <a:noFill/>
            <a:round/>
          </a:ln>
        </p:spPr>
        <p:txBody>
          <a:bodyPr wrap="none" anchor="ctr"/>
          <a:lstStyle/>
          <a:p>
            <a:pPr algn="ctr"/>
            <a:r>
              <a:rPr lang="zh-CN" altLang="en-US" sz="8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  <a:cs typeface="Arial" panose="020B0604020202020204" pitchFamily="34" charset="0"/>
              </a:rPr>
              <a:t>业务系统</a:t>
            </a:r>
            <a:endParaRPr lang="en-US" sz="800" b="1" dirty="0">
              <a:solidFill>
                <a:schemeClr val="bg1"/>
              </a:solidFill>
              <a:latin typeface="Futura Std Medium" pitchFamily="34" charset="0"/>
              <a:ea typeface="汉仪中黑简" pitchFamily="49" charset="-122"/>
              <a:cs typeface="Arial" panose="020B0604020202020204" pitchFamily="34" charset="0"/>
            </a:endParaRPr>
          </a:p>
        </p:txBody>
      </p:sp>
      <p:grpSp>
        <p:nvGrpSpPr>
          <p:cNvPr id="1337406" name="Group 1337405"/>
          <p:cNvGrpSpPr/>
          <p:nvPr/>
        </p:nvGrpSpPr>
        <p:grpSpPr>
          <a:xfrm>
            <a:off x="4997256" y="2554430"/>
            <a:ext cx="1329101" cy="2411914"/>
            <a:chOff x="4839998" y="2753148"/>
            <a:chExt cx="1329793" cy="2413170"/>
          </a:xfrm>
        </p:grpSpPr>
        <p:sp>
          <p:nvSpPr>
            <p:cNvPr id="159" name="AutoShape 69"/>
            <p:cNvSpPr>
              <a:spLocks noChangeArrowheads="1"/>
            </p:cNvSpPr>
            <p:nvPr/>
          </p:nvSpPr>
          <p:spPr bwMode="auto">
            <a:xfrm>
              <a:off x="4839998" y="2753148"/>
              <a:ext cx="1329793" cy="2413170"/>
            </a:xfrm>
            <a:prstGeom prst="roundRect">
              <a:avLst>
                <a:gd name="adj" fmla="val 10810"/>
              </a:avLst>
            </a:prstGeom>
            <a:solidFill>
              <a:srgbClr val="EF00FF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65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63" name="Rectangle 72"/>
            <p:cNvSpPr>
              <a:spLocks noChangeArrowheads="1"/>
            </p:cNvSpPr>
            <p:nvPr/>
          </p:nvSpPr>
          <p:spPr bwMode="white">
            <a:xfrm>
              <a:off x="5106766" y="2835705"/>
              <a:ext cx="828969" cy="1539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10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数据仓库</a:t>
              </a:r>
              <a:r>
                <a:rPr lang="en-US" altLang="zh-CN" sz="10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/</a:t>
              </a:r>
              <a:r>
                <a:rPr lang="zh-CN" altLang="en-US" sz="10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集市</a:t>
              </a:r>
              <a:endParaRPr lang="en-US" sz="10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64" name="Flowchart: Magnetic Disk 163"/>
            <p:cNvSpPr/>
            <p:nvPr/>
          </p:nvSpPr>
          <p:spPr>
            <a:xfrm>
              <a:off x="4953614" y="4129192"/>
              <a:ext cx="739072" cy="347433"/>
            </a:xfrm>
            <a:prstGeom prst="flowChartMagneticDisk">
              <a:avLst/>
            </a:prstGeom>
            <a:solidFill>
              <a:srgbClr val="7030A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168" name="Flowchart: Magnetic Disk 167"/>
            <p:cNvSpPr/>
            <p:nvPr/>
          </p:nvSpPr>
          <p:spPr>
            <a:xfrm>
              <a:off x="5585694" y="3745201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销售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179" name="Flowchart: Magnetic Disk 178"/>
            <p:cNvSpPr/>
            <p:nvPr/>
          </p:nvSpPr>
          <p:spPr>
            <a:xfrm>
              <a:off x="4941929" y="3757412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市场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4953614" y="4611997"/>
              <a:ext cx="1108693" cy="474588"/>
              <a:chOff x="2511582" y="4853053"/>
              <a:chExt cx="1240292" cy="853632"/>
            </a:xfrm>
          </p:grpSpPr>
          <p:sp>
            <p:nvSpPr>
              <p:cNvPr id="192" name="Rounded Rectangle 156"/>
              <p:cNvSpPr/>
              <p:nvPr/>
            </p:nvSpPr>
            <p:spPr bwMode="auto">
              <a:xfrm flipH="1">
                <a:off x="2511582" y="4853053"/>
                <a:ext cx="1240292" cy="853632"/>
              </a:xfrm>
              <a:prstGeom prst="roundRect">
                <a:avLst>
                  <a:gd name="adj" fmla="val 4445"/>
                </a:avLst>
              </a:prstGeom>
              <a:gradFill flip="none" rotWithShape="1">
                <a:gsLst>
                  <a:gs pos="97917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32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en-US" sz="1650"/>
              </a:p>
            </p:txBody>
          </p:sp>
          <p:grpSp>
            <p:nvGrpSpPr>
              <p:cNvPr id="193" name="Group 147"/>
              <p:cNvGrpSpPr/>
              <p:nvPr/>
            </p:nvGrpSpPr>
            <p:grpSpPr bwMode="auto">
              <a:xfrm>
                <a:off x="2762907" y="5258758"/>
                <a:ext cx="795336" cy="399146"/>
                <a:chOff x="4842252" y="5525148"/>
                <a:chExt cx="896110" cy="449878"/>
              </a:xfrm>
            </p:grpSpPr>
            <p:grpSp>
              <p:nvGrpSpPr>
                <p:cNvPr id="195" name="Group 148"/>
                <p:cNvGrpSpPr/>
                <p:nvPr/>
              </p:nvGrpSpPr>
              <p:grpSpPr bwMode="auto">
                <a:xfrm>
                  <a:off x="4842252" y="5525148"/>
                  <a:ext cx="411387" cy="449878"/>
                  <a:chOff x="4842252" y="5525148"/>
                  <a:chExt cx="411387" cy="449878"/>
                </a:xfrm>
              </p:grpSpPr>
              <p:pic>
                <p:nvPicPr>
                  <p:cNvPr id="199" name="Picture 158"/>
                  <p:cNvPicPr>
                    <a:picLocks noChangeAspect="1"/>
                  </p:cNvPicPr>
                  <p:nvPr/>
                </p:nvPicPr>
                <p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42252" y="5525148"/>
                    <a:ext cx="214121" cy="4023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00" name="AutoShape 5"/>
                  <p:cNvSpPr>
                    <a:spLocks noChangeArrowheads="1"/>
                  </p:cNvSpPr>
                  <p:nvPr/>
                </p:nvSpPr>
                <p:spPr bwMode="auto">
                  <a:xfrm>
                    <a:off x="4951357" y="5731686"/>
                    <a:ext cx="302282" cy="243340"/>
                  </a:xfrm>
                  <a:prstGeom prst="can">
                    <a:avLst>
                      <a:gd name="adj" fmla="val 32708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 w="19050">
                    <a:solidFill>
                      <a:schemeClr val="bg1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1650"/>
                  </a:p>
                </p:txBody>
              </p:sp>
            </p:grpSp>
            <p:grpSp>
              <p:nvGrpSpPr>
                <p:cNvPr id="196" name="Group 149"/>
                <p:cNvGrpSpPr/>
                <p:nvPr/>
              </p:nvGrpSpPr>
              <p:grpSpPr bwMode="auto">
                <a:xfrm>
                  <a:off x="5326884" y="5525148"/>
                  <a:ext cx="411478" cy="449878"/>
                  <a:chOff x="4842252" y="5525148"/>
                  <a:chExt cx="411478" cy="449878"/>
                </a:xfrm>
              </p:grpSpPr>
              <p:pic>
                <p:nvPicPr>
                  <p:cNvPr id="197" name="Picture 156"/>
                  <p:cNvPicPr>
                    <a:picLocks noChangeAspect="1"/>
                  </p:cNvPicPr>
                  <p:nvPr/>
                </p:nvPicPr>
                <p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42252" y="5525148"/>
                    <a:ext cx="214122" cy="4023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98" name="AutoShape 5"/>
                  <p:cNvSpPr>
                    <a:spLocks noChangeArrowheads="1"/>
                  </p:cNvSpPr>
                  <p:nvPr/>
                </p:nvSpPr>
                <p:spPr bwMode="auto">
                  <a:xfrm>
                    <a:off x="4951451" y="5731684"/>
                    <a:ext cx="302279" cy="243342"/>
                  </a:xfrm>
                  <a:prstGeom prst="can">
                    <a:avLst>
                      <a:gd name="adj" fmla="val 32708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 w="19050">
                    <a:solidFill>
                      <a:schemeClr val="bg1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1650"/>
                  </a:p>
                </p:txBody>
              </p:sp>
            </p:grpSp>
          </p:grpSp>
          <p:pic>
            <p:nvPicPr>
              <p:cNvPr id="194" name="Picture 2" descr="http://t0.gstatic.com/images?q=tbn:ANd9GcQzIgb128D9k1VDx3SUJh5XgWinYpJyEHFfS5pLtieNIzTld3Gerg"/>
              <p:cNvPicPr>
                <a:picLocks noChangeAspect="1" noChangeArrowheads="1"/>
              </p:cNvPicPr>
              <p:nvPr/>
            </p:nvPicPr>
            <p:blipFill>
              <a:blip r:embed="rId12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2231" y="4893325"/>
                <a:ext cx="831983" cy="309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9" name="Flowchart: Magnetic Disk 168"/>
            <p:cNvSpPr/>
            <p:nvPr/>
          </p:nvSpPr>
          <p:spPr>
            <a:xfrm>
              <a:off x="5584052" y="3408742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客户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208" name="Flowchart: Magnetic Disk 207"/>
            <p:cNvSpPr/>
            <p:nvPr/>
          </p:nvSpPr>
          <p:spPr>
            <a:xfrm>
              <a:off x="4937786" y="3417414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绩效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Flowchart: Magnetic Disk 164"/>
            <p:cNvSpPr/>
            <p:nvPr/>
          </p:nvSpPr>
          <p:spPr>
            <a:xfrm>
              <a:off x="5593579" y="3066762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安全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Flowchart: Magnetic Disk 165"/>
            <p:cNvSpPr/>
            <p:nvPr/>
          </p:nvSpPr>
          <p:spPr>
            <a:xfrm>
              <a:off x="4941929" y="3068547"/>
              <a:ext cx="478255" cy="322154"/>
            </a:xfrm>
            <a:prstGeom prst="flowChartMagneticDisk">
              <a:avLst/>
            </a:prstGeom>
            <a:solidFill>
              <a:srgbClr val="A568D2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生产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Flowchart: Magnetic Disk 211"/>
            <p:cNvSpPr/>
            <p:nvPr/>
          </p:nvSpPr>
          <p:spPr>
            <a:xfrm>
              <a:off x="5295856" y="4141215"/>
              <a:ext cx="774823" cy="414317"/>
            </a:xfrm>
            <a:prstGeom prst="flowChartMagneticDisk">
              <a:avLst/>
            </a:prstGeom>
            <a:solidFill>
              <a:srgbClr val="7030A0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bg1"/>
                  </a:solidFill>
                </a:rPr>
                <a:t>EDW</a:t>
              </a:r>
              <a:endParaRPr lang="en-US" altLang="zh-CN" sz="900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数据仓库</a:t>
              </a:r>
              <a:endParaRPr lang="en-US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</p:grpSp>
      <p:grpSp>
        <p:nvGrpSpPr>
          <p:cNvPr id="1337405" name="Group 1337404"/>
          <p:cNvGrpSpPr/>
          <p:nvPr/>
        </p:nvGrpSpPr>
        <p:grpSpPr>
          <a:xfrm>
            <a:off x="3670921" y="5056737"/>
            <a:ext cx="4008632" cy="399905"/>
            <a:chOff x="2159072" y="5243581"/>
            <a:chExt cx="4010720" cy="400113"/>
          </a:xfrm>
        </p:grpSpPr>
        <p:sp>
          <p:nvSpPr>
            <p:cNvPr id="223" name="AutoShape 58"/>
            <p:cNvSpPr>
              <a:spLocks noChangeArrowheads="1"/>
            </p:cNvSpPr>
            <p:nvPr/>
          </p:nvSpPr>
          <p:spPr bwMode="auto">
            <a:xfrm>
              <a:off x="2159072" y="5243581"/>
              <a:ext cx="4010720" cy="400113"/>
            </a:xfrm>
            <a:prstGeom prst="roundRect">
              <a:avLst>
                <a:gd name="adj" fmla="val 3306"/>
              </a:avLst>
            </a:prstGeom>
            <a:solidFill>
              <a:srgbClr val="66FFFF"/>
            </a:solidFill>
            <a:ln w="19050">
              <a:solidFill>
                <a:srgbClr val="4F6274"/>
              </a:solidFill>
              <a:round/>
            </a:ln>
            <a:effectLst>
              <a:outerShdw dist="17961" dir="13500000" algn="ctr" rotWithShape="0">
                <a:schemeClr val="tx1">
                  <a:alpha val="75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65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224" name="Rectangle 72"/>
            <p:cNvSpPr>
              <a:spLocks noChangeArrowheads="1"/>
            </p:cNvSpPr>
            <p:nvPr/>
          </p:nvSpPr>
          <p:spPr bwMode="white">
            <a:xfrm>
              <a:off x="3926527" y="5252683"/>
              <a:ext cx="807913" cy="1615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1050" b="1" dirty="0">
                  <a:latin typeface="Futura Std Medium" pitchFamily="34" charset="0"/>
                  <a:ea typeface="汉仪中黑简" pitchFamily="49" charset="-122"/>
                </a:rPr>
                <a:t>数据质量管理</a:t>
              </a:r>
              <a:endParaRPr lang="en-US" sz="1050" b="1" dirty="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225" name="矩形 56"/>
            <p:cNvSpPr>
              <a:spLocks noChangeArrowheads="1"/>
            </p:cNvSpPr>
            <p:nvPr/>
          </p:nvSpPr>
          <p:spPr bwMode="auto">
            <a:xfrm>
              <a:off x="2219133" y="5444913"/>
              <a:ext cx="656989" cy="163355"/>
            </a:xfrm>
            <a:prstGeom prst="rect">
              <a:avLst/>
            </a:prstGeom>
            <a:solidFill>
              <a:srgbClr val="00CC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数据探查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6" name="矩形 56"/>
            <p:cNvSpPr>
              <a:spLocks noChangeArrowheads="1"/>
            </p:cNvSpPr>
            <p:nvPr/>
          </p:nvSpPr>
          <p:spPr bwMode="auto">
            <a:xfrm>
              <a:off x="3024897" y="5455183"/>
              <a:ext cx="656989" cy="163355"/>
            </a:xfrm>
            <a:prstGeom prst="rect">
              <a:avLst/>
            </a:prstGeom>
            <a:solidFill>
              <a:srgbClr val="00CC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数据发现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7" name="矩形 56"/>
            <p:cNvSpPr>
              <a:spLocks noChangeArrowheads="1"/>
            </p:cNvSpPr>
            <p:nvPr/>
          </p:nvSpPr>
          <p:spPr bwMode="auto">
            <a:xfrm>
              <a:off x="3830661" y="5444479"/>
              <a:ext cx="656989" cy="163355"/>
            </a:xfrm>
            <a:prstGeom prst="rect">
              <a:avLst/>
            </a:prstGeom>
            <a:solidFill>
              <a:srgbClr val="00CC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质量指标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8" name="矩形 56"/>
            <p:cNvSpPr>
              <a:spLocks noChangeArrowheads="1"/>
            </p:cNvSpPr>
            <p:nvPr/>
          </p:nvSpPr>
          <p:spPr bwMode="auto">
            <a:xfrm>
              <a:off x="4636425" y="5444471"/>
              <a:ext cx="656989" cy="163355"/>
            </a:xfrm>
            <a:prstGeom prst="rect">
              <a:avLst/>
            </a:prstGeom>
            <a:solidFill>
              <a:srgbClr val="00CC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数据清洗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9" name="矩形 56"/>
            <p:cNvSpPr>
              <a:spLocks noChangeArrowheads="1"/>
            </p:cNvSpPr>
            <p:nvPr/>
          </p:nvSpPr>
          <p:spPr bwMode="auto">
            <a:xfrm>
              <a:off x="5442189" y="5435004"/>
              <a:ext cx="656989" cy="163355"/>
            </a:xfrm>
            <a:prstGeom prst="rect">
              <a:avLst/>
            </a:prstGeom>
            <a:solidFill>
              <a:srgbClr val="00CC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质量服务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951689" y="1017106"/>
            <a:ext cx="8383229" cy="329872"/>
            <a:chOff x="438941" y="967903"/>
            <a:chExt cx="8387597" cy="434859"/>
          </a:xfrm>
        </p:grpSpPr>
        <p:pic>
          <p:nvPicPr>
            <p:cNvPr id="180" name="Picture 7" descr="silhouette_06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45299" y="1000492"/>
              <a:ext cx="108502" cy="402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1" name="Picture 22" descr="silhouette_18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79767" y="967903"/>
              <a:ext cx="145964" cy="434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2" name="Picture 72" descr="person2_02_01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2293" y="1013893"/>
              <a:ext cx="130161" cy="388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12" descr="silhouette_12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11460" y="1011795"/>
              <a:ext cx="130769" cy="390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" name="TextBox 183"/>
            <p:cNvSpPr txBox="1"/>
            <p:nvPr/>
          </p:nvSpPr>
          <p:spPr>
            <a:xfrm>
              <a:off x="438941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业务管理</a:t>
              </a:r>
              <a:endParaRPr lang="en-US" sz="750" dirty="0" err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075742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业务操作</a:t>
              </a:r>
              <a:endParaRPr lang="en-US" sz="750" dirty="0" err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454251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数据管理</a:t>
              </a:r>
              <a:endParaRPr lang="en-US" sz="750" dirty="0" err="1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8095376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业务管理</a:t>
              </a:r>
              <a:endParaRPr lang="en-US" sz="750" dirty="0" err="1"/>
            </a:p>
          </p:txBody>
        </p:sp>
        <p:pic>
          <p:nvPicPr>
            <p:cNvPr id="188" name="Picture 72" descr="person2_02_01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67922" y="1013893"/>
              <a:ext cx="130161" cy="388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9" name="TextBox 188"/>
            <p:cNvSpPr txBox="1"/>
            <p:nvPr/>
          </p:nvSpPr>
          <p:spPr>
            <a:xfrm>
              <a:off x="4529362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规范管理</a:t>
              </a:r>
              <a:endParaRPr lang="en-US" sz="750" dirty="0" err="1"/>
            </a:p>
          </p:txBody>
        </p:sp>
        <p:pic>
          <p:nvPicPr>
            <p:cNvPr id="190" name="Picture 12" descr="silhouette_12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6104" y="1011795"/>
              <a:ext cx="130769" cy="390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TextBox 200"/>
            <p:cNvSpPr txBox="1"/>
            <p:nvPr/>
          </p:nvSpPr>
          <p:spPr>
            <a:xfrm>
              <a:off x="5421894" y="1223086"/>
              <a:ext cx="731162" cy="179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750" dirty="0"/>
                <a:t>系统管理</a:t>
              </a:r>
              <a:endParaRPr lang="en-US" sz="750" dirty="0" err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34528" y="2800610"/>
            <a:ext cx="581238" cy="477139"/>
            <a:chOff x="366070" y="2621286"/>
            <a:chExt cx="581540" cy="477387"/>
          </a:xfrm>
        </p:grpSpPr>
        <p:grpSp>
          <p:nvGrpSpPr>
            <p:cNvPr id="202" name="Group 33"/>
            <p:cNvGrpSpPr/>
            <p:nvPr/>
          </p:nvGrpSpPr>
          <p:grpSpPr bwMode="auto">
            <a:xfrm>
              <a:off x="398492" y="2621286"/>
              <a:ext cx="549118" cy="281730"/>
              <a:chOff x="1954" y="3416"/>
              <a:chExt cx="417" cy="538"/>
            </a:xfrm>
          </p:grpSpPr>
          <p:pic>
            <p:nvPicPr>
              <p:cNvPr id="205" name="Picture 35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2151" y="3416"/>
                <a:ext cx="220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6" name="Picture 36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1954" y="3416"/>
                <a:ext cx="220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66070" y="2900369"/>
              <a:ext cx="569836" cy="198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rgbClr val="CC3300"/>
                  </a:solidFill>
                </a:rPr>
                <a:t>生产经营</a:t>
              </a:r>
              <a:endParaRPr lang="en-US" sz="1100" b="1" dirty="0">
                <a:solidFill>
                  <a:srgbClr val="CC3300"/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9274056" y="2881068"/>
            <a:ext cx="569540" cy="574168"/>
            <a:chOff x="391890" y="2621288"/>
            <a:chExt cx="569836" cy="574468"/>
          </a:xfrm>
        </p:grpSpPr>
        <p:grpSp>
          <p:nvGrpSpPr>
            <p:cNvPr id="231" name="Group 33"/>
            <p:cNvGrpSpPr/>
            <p:nvPr/>
          </p:nvGrpSpPr>
          <p:grpSpPr bwMode="auto">
            <a:xfrm>
              <a:off x="502524" y="2621288"/>
              <a:ext cx="366079" cy="328860"/>
              <a:chOff x="2033" y="3416"/>
              <a:chExt cx="278" cy="628"/>
            </a:xfrm>
          </p:grpSpPr>
          <p:pic>
            <p:nvPicPr>
              <p:cNvPr id="234" name="Picture 35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2157" y="3506"/>
                <a:ext cx="154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5" name="Picture 36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2033" y="3416"/>
                <a:ext cx="141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3" name="TextBox 232"/>
            <p:cNvSpPr txBox="1"/>
            <p:nvPr/>
          </p:nvSpPr>
          <p:spPr>
            <a:xfrm>
              <a:off x="391890" y="2997452"/>
              <a:ext cx="569836" cy="1983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defRPr sz="1400" b="1">
                  <a:solidFill>
                    <a:srgbClr val="CC3300"/>
                  </a:solidFill>
                </a:defRPr>
              </a:lvl1pPr>
            </a:lstStyle>
            <a:p>
              <a:pPr algn="ctr"/>
              <a:r>
                <a:rPr lang="zh-CN" altLang="en-US" sz="1050" dirty="0"/>
                <a:t>下游企业</a:t>
              </a:r>
              <a:endParaRPr lang="en-US" sz="1050" dirty="0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9264938" y="3883403"/>
            <a:ext cx="626592" cy="161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rPr>
              <a:t>下游系统</a:t>
            </a:r>
            <a:endParaRPr lang="en-US" sz="1050" b="1" dirty="0">
              <a:solidFill>
                <a:schemeClr val="accent1"/>
              </a:solidFill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203" name="AutoShape 76"/>
          <p:cNvSpPr>
            <a:spLocks noChangeArrowheads="1"/>
          </p:cNvSpPr>
          <p:nvPr/>
        </p:nvSpPr>
        <p:spPr bwMode="auto">
          <a:xfrm>
            <a:off x="3027473" y="3156939"/>
            <a:ext cx="285602" cy="199921"/>
          </a:xfrm>
          <a:prstGeom prst="rightArrow">
            <a:avLst>
              <a:gd name="adj1" fmla="val 47620"/>
              <a:gd name="adj2" fmla="val 64286"/>
            </a:avLst>
          </a:prstGeom>
          <a:solidFill>
            <a:srgbClr val="4F6274"/>
          </a:solidFill>
          <a:ln w="12700" algn="ctr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endParaRPr lang="en-US" sz="210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272" name="Rectangle 68"/>
          <p:cNvSpPr>
            <a:spLocks noChangeArrowheads="1"/>
          </p:cNvSpPr>
          <p:nvPr/>
        </p:nvSpPr>
        <p:spPr bwMode="gray">
          <a:xfrm>
            <a:off x="8414720" y="2579625"/>
            <a:ext cx="217763" cy="3566479"/>
          </a:xfrm>
          <a:prstGeom prst="rect">
            <a:avLst/>
          </a:prstGeom>
          <a:solidFill>
            <a:srgbClr val="4F6274"/>
          </a:solidFill>
          <a:ln w="25400" algn="ctr">
            <a:noFill/>
            <a:miter lim="800000"/>
          </a:ln>
        </p:spPr>
        <p:txBody>
          <a:bodyPr vert="eaVert" wrap="none" anchor="ctr" anchorCtr="1"/>
          <a:lstStyle/>
          <a:p>
            <a:pPr algn="ctr" eaLnBrk="0" hangingPunct="0"/>
            <a:r>
              <a:rPr lang="zh-CN" altLang="en-US" sz="105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rPr>
              <a:t>数据集成（分发、共享）</a:t>
            </a:r>
            <a:endParaRPr lang="en-US" sz="1050" b="1" dirty="0">
              <a:solidFill>
                <a:schemeClr val="bg1"/>
              </a:solidFill>
              <a:latin typeface="Futura Std Medium" pitchFamily="34" charset="0"/>
              <a:ea typeface="汉仪中黑简" pitchFamily="49" charset="-122"/>
            </a:endParaRPr>
          </a:p>
        </p:txBody>
      </p:sp>
      <p:sp>
        <p:nvSpPr>
          <p:cNvPr id="1337394" name="TextBox 1337393"/>
          <p:cNvSpPr txBox="1"/>
          <p:nvPr/>
        </p:nvSpPr>
        <p:spPr>
          <a:xfrm>
            <a:off x="1918043" y="2968072"/>
            <a:ext cx="236439" cy="1977394"/>
          </a:xfrm>
          <a:prstGeom prst="rect">
            <a:avLst/>
          </a:prstGeom>
          <a:noFill/>
        </p:spPr>
        <p:txBody>
          <a:bodyPr vert="eaVert" wrap="square" lIns="0" tIns="0" rIns="0" bIns="0" rtlCol="0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上游业务系统</a:t>
            </a:r>
            <a:endParaRPr lang="en-US" sz="16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0085463" y="2968072"/>
            <a:ext cx="236439" cy="1977394"/>
          </a:xfrm>
          <a:prstGeom prst="rect">
            <a:avLst/>
          </a:prstGeom>
          <a:noFill/>
        </p:spPr>
        <p:txBody>
          <a:bodyPr vert="eaVert" wrap="square" lIns="0" tIns="0" rIns="0" bIns="0" rtlCol="0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下游业务系统</a:t>
            </a:r>
            <a:endParaRPr lang="en-US" sz="1600" dirty="0" err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37402" name="Group 1337401"/>
          <p:cNvGrpSpPr/>
          <p:nvPr/>
        </p:nvGrpSpPr>
        <p:grpSpPr>
          <a:xfrm>
            <a:off x="7725162" y="2579622"/>
            <a:ext cx="609673" cy="2856010"/>
            <a:chOff x="6215423" y="2765179"/>
            <a:chExt cx="609991" cy="2857498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6215423" y="2765179"/>
              <a:ext cx="609991" cy="2857498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dirty="0">
                  <a:solidFill>
                    <a:schemeClr val="tx1"/>
                  </a:solidFill>
                </a:rPr>
                <a:t>数据安全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 err="1">
                <a:solidFill>
                  <a:schemeClr val="bg1"/>
                </a:solidFill>
              </a:endParaRPr>
            </a:p>
          </p:txBody>
        </p:sp>
        <p:sp>
          <p:nvSpPr>
            <p:cNvPr id="276" name="矩形 56"/>
            <p:cNvSpPr>
              <a:spLocks noChangeArrowheads="1"/>
            </p:cNvSpPr>
            <p:nvPr/>
          </p:nvSpPr>
          <p:spPr bwMode="auto">
            <a:xfrm>
              <a:off x="6311690" y="3213808"/>
              <a:ext cx="449975" cy="502210"/>
            </a:xfrm>
            <a:prstGeom prst="rect">
              <a:avLst/>
            </a:prstGeom>
            <a:solidFill>
              <a:srgbClr val="00B050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敏感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发现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7" name="矩形 56"/>
            <p:cNvSpPr>
              <a:spLocks noChangeArrowheads="1"/>
            </p:cNvSpPr>
            <p:nvPr/>
          </p:nvSpPr>
          <p:spPr bwMode="auto">
            <a:xfrm>
              <a:off x="6311690" y="3868494"/>
              <a:ext cx="449975" cy="502210"/>
            </a:xfrm>
            <a:prstGeom prst="rect">
              <a:avLst/>
            </a:prstGeom>
            <a:solidFill>
              <a:srgbClr val="00B050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脱敏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策略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规则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9" name="矩形 56"/>
            <p:cNvSpPr>
              <a:spLocks noChangeArrowheads="1"/>
            </p:cNvSpPr>
            <p:nvPr/>
          </p:nvSpPr>
          <p:spPr bwMode="auto">
            <a:xfrm>
              <a:off x="6311690" y="5109872"/>
              <a:ext cx="449975" cy="434215"/>
            </a:xfrm>
            <a:prstGeom prst="rect">
              <a:avLst/>
            </a:prstGeom>
            <a:solidFill>
              <a:srgbClr val="00B050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脱敏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0" name="矩形 56"/>
            <p:cNvSpPr>
              <a:spLocks noChangeArrowheads="1"/>
            </p:cNvSpPr>
            <p:nvPr/>
          </p:nvSpPr>
          <p:spPr bwMode="auto">
            <a:xfrm>
              <a:off x="6311690" y="4523180"/>
              <a:ext cx="449975" cy="434215"/>
            </a:xfrm>
            <a:prstGeom prst="rect">
              <a:avLst/>
            </a:prstGeom>
            <a:solidFill>
              <a:srgbClr val="00B050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屏蔽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37400" name="Group 1337399"/>
          <p:cNvGrpSpPr/>
          <p:nvPr/>
        </p:nvGrpSpPr>
        <p:grpSpPr>
          <a:xfrm>
            <a:off x="1804229" y="2010729"/>
            <a:ext cx="8570052" cy="461256"/>
            <a:chOff x="291406" y="2195987"/>
            <a:chExt cx="8574517" cy="500398"/>
          </a:xfrm>
        </p:grpSpPr>
        <p:sp>
          <p:nvSpPr>
            <p:cNvPr id="216" name="AutoShape 58"/>
            <p:cNvSpPr>
              <a:spLocks noChangeArrowheads="1"/>
            </p:cNvSpPr>
            <p:nvPr/>
          </p:nvSpPr>
          <p:spPr bwMode="auto">
            <a:xfrm>
              <a:off x="291406" y="2195987"/>
              <a:ext cx="8574517" cy="500398"/>
            </a:xfrm>
            <a:prstGeom prst="roundRect">
              <a:avLst>
                <a:gd name="adj" fmla="val 330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4F6274"/>
              </a:solidFill>
              <a:round/>
            </a:ln>
            <a:effectLst>
              <a:outerShdw dist="17961" dir="13500000" algn="ctr" rotWithShape="0">
                <a:schemeClr val="tx1">
                  <a:alpha val="75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65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217" name="Rectangle 72"/>
            <p:cNvSpPr>
              <a:spLocks noChangeArrowheads="1"/>
            </p:cNvSpPr>
            <p:nvPr/>
          </p:nvSpPr>
          <p:spPr bwMode="white">
            <a:xfrm>
              <a:off x="4108113" y="2225326"/>
              <a:ext cx="808123" cy="1752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1050" b="1" dirty="0">
                  <a:latin typeface="Futura Std Medium" pitchFamily="34" charset="0"/>
                  <a:ea typeface="汉仪中黑简" pitchFamily="49" charset="-122"/>
                </a:rPr>
                <a:t>企业数据目录</a:t>
              </a:r>
              <a:endParaRPr lang="en-US" sz="1050" b="1" dirty="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218" name="矩形 56"/>
            <p:cNvSpPr>
              <a:spLocks noChangeArrowheads="1"/>
            </p:cNvSpPr>
            <p:nvPr/>
          </p:nvSpPr>
          <p:spPr bwMode="auto">
            <a:xfrm>
              <a:off x="4591077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数据关系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  <p:sp>
          <p:nvSpPr>
            <p:cNvPr id="219" name="矩形 56"/>
            <p:cNvSpPr>
              <a:spLocks noChangeArrowheads="1"/>
            </p:cNvSpPr>
            <p:nvPr/>
          </p:nvSpPr>
          <p:spPr bwMode="auto">
            <a:xfrm>
              <a:off x="3215964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数据分类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  <p:sp>
          <p:nvSpPr>
            <p:cNvPr id="220" name="矩形 56"/>
            <p:cNvSpPr>
              <a:spLocks noChangeArrowheads="1"/>
            </p:cNvSpPr>
            <p:nvPr/>
          </p:nvSpPr>
          <p:spPr bwMode="auto">
            <a:xfrm>
              <a:off x="1840851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数据目录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  <p:sp>
          <p:nvSpPr>
            <p:cNvPr id="221" name="矩形 56"/>
            <p:cNvSpPr>
              <a:spLocks noChangeArrowheads="1"/>
            </p:cNvSpPr>
            <p:nvPr/>
          </p:nvSpPr>
          <p:spPr bwMode="auto">
            <a:xfrm>
              <a:off x="5966190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数据血缘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  <p:sp>
          <p:nvSpPr>
            <p:cNvPr id="222" name="矩形 56"/>
            <p:cNvSpPr>
              <a:spLocks noChangeArrowheads="1"/>
            </p:cNvSpPr>
            <p:nvPr/>
          </p:nvSpPr>
          <p:spPr bwMode="auto">
            <a:xfrm>
              <a:off x="7341303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数据统计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  <p:sp>
          <p:nvSpPr>
            <p:cNvPr id="291" name="矩形 56"/>
            <p:cNvSpPr>
              <a:spLocks noChangeArrowheads="1"/>
            </p:cNvSpPr>
            <p:nvPr/>
          </p:nvSpPr>
          <p:spPr bwMode="auto">
            <a:xfrm>
              <a:off x="465737" y="2436931"/>
              <a:ext cx="1150258" cy="1874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1200" dirty="0">
                  <a:latin typeface="Roboto"/>
                  <a:ea typeface="微软雅黑" panose="020B0503020204020204" charset="-122"/>
                </a:rPr>
                <a:t>数据扫描</a:t>
              </a:r>
              <a:endParaRPr lang="zh-CN" altLang="en-US" sz="1200" dirty="0">
                <a:latin typeface="Roboto"/>
                <a:ea typeface="微软雅黑" panose="020B0503020204020204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83633" y="5503305"/>
            <a:ext cx="4643159" cy="667081"/>
            <a:chOff x="3682375" y="5644083"/>
            <a:chExt cx="4645578" cy="667429"/>
          </a:xfrm>
        </p:grpSpPr>
        <p:grpSp>
          <p:nvGrpSpPr>
            <p:cNvPr id="1337404" name="Group 1337403"/>
            <p:cNvGrpSpPr/>
            <p:nvPr/>
          </p:nvGrpSpPr>
          <p:grpSpPr>
            <a:xfrm>
              <a:off x="3682375" y="5657414"/>
              <a:ext cx="4645578" cy="654098"/>
              <a:chOff x="2171790" y="5703713"/>
              <a:chExt cx="4645578" cy="654098"/>
            </a:xfrm>
          </p:grpSpPr>
          <p:sp>
            <p:nvSpPr>
              <p:cNvPr id="403" name="AutoShape 58"/>
              <p:cNvSpPr>
                <a:spLocks noChangeArrowheads="1"/>
              </p:cNvSpPr>
              <p:nvPr/>
            </p:nvSpPr>
            <p:spPr bwMode="auto">
              <a:xfrm>
                <a:off x="2171790" y="5703713"/>
                <a:ext cx="4645578" cy="654098"/>
              </a:xfrm>
              <a:prstGeom prst="roundRect">
                <a:avLst>
                  <a:gd name="adj" fmla="val 3306"/>
                </a:avLst>
              </a:prstGeom>
              <a:solidFill>
                <a:srgbClr val="996633"/>
              </a:solidFill>
              <a:ln w="19050">
                <a:solidFill>
                  <a:srgbClr val="4F6274"/>
                </a:solidFill>
                <a:round/>
              </a:ln>
              <a:effectLst>
                <a:outerShdw dist="17961" dir="13500000" algn="ctr" rotWithShape="0">
                  <a:schemeClr val="tx1">
                    <a:alpha val="75000"/>
                  </a:scheme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650">
                  <a:latin typeface="Futura Std Medium" pitchFamily="34" charset="0"/>
                  <a:ea typeface="汉仪中黑简" pitchFamily="49" charset="-122"/>
                </a:endParaRPr>
              </a:p>
            </p:txBody>
          </p:sp>
          <p:sp>
            <p:nvSpPr>
              <p:cNvPr id="161" name="Rectangle 72"/>
              <p:cNvSpPr>
                <a:spLocks noChangeArrowheads="1"/>
              </p:cNvSpPr>
              <p:nvPr/>
            </p:nvSpPr>
            <p:spPr bwMode="white">
              <a:xfrm>
                <a:off x="3972736" y="5732270"/>
                <a:ext cx="1002399" cy="1616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2C548C"/>
                  </a:buClr>
                  <a:buFont typeface="Times" pitchFamily="18" charset="0"/>
                  <a:buNone/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数据交换与 </a:t>
                </a:r>
                <a:r>
                  <a:rPr lang="en-US" altLang="zh-CN" sz="105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ODS</a:t>
                </a:r>
                <a:endParaRPr lang="en-US" sz="105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endParaRPr>
              </a:p>
            </p:txBody>
          </p:sp>
          <p:sp>
            <p:nvSpPr>
              <p:cNvPr id="209" name="Flowchart: Magnetic Disk 208"/>
              <p:cNvSpPr/>
              <p:nvPr/>
            </p:nvSpPr>
            <p:spPr>
              <a:xfrm>
                <a:off x="3920827" y="5919341"/>
                <a:ext cx="720385" cy="383249"/>
              </a:xfrm>
              <a:prstGeom prst="flowChartMagneticDisk">
                <a:avLst/>
              </a:prstGeom>
              <a:solidFill>
                <a:srgbClr val="CC3300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业务数据</a:t>
                </a:r>
                <a:endParaRPr lang="en-US" sz="9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endParaRPr>
              </a:p>
            </p:txBody>
          </p:sp>
          <p:sp>
            <p:nvSpPr>
              <p:cNvPr id="211" name="Flowchart: Magnetic Disk 210"/>
              <p:cNvSpPr/>
              <p:nvPr/>
            </p:nvSpPr>
            <p:spPr>
              <a:xfrm>
                <a:off x="4803381" y="5919341"/>
                <a:ext cx="720385" cy="383249"/>
              </a:xfrm>
              <a:prstGeom prst="flowChartMagneticDisk">
                <a:avLst/>
              </a:prstGeom>
              <a:solidFill>
                <a:srgbClr val="CC3300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共享数据</a:t>
                </a:r>
                <a:endParaRPr lang="en-US" sz="9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endParaRPr>
              </a:p>
            </p:txBody>
          </p:sp>
          <p:sp>
            <p:nvSpPr>
              <p:cNvPr id="295" name="Flowchart: Magnetic Disk 294"/>
              <p:cNvSpPr/>
              <p:nvPr/>
            </p:nvSpPr>
            <p:spPr>
              <a:xfrm>
                <a:off x="3038273" y="5919341"/>
                <a:ext cx="720385" cy="383249"/>
              </a:xfrm>
              <a:prstGeom prst="flowChartMagneticDisk">
                <a:avLst/>
              </a:prstGeom>
              <a:solidFill>
                <a:srgbClr val="CC3300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临时数据</a:t>
                </a:r>
                <a:endParaRPr lang="en-US" sz="9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endParaRPr>
              </a:p>
            </p:txBody>
          </p:sp>
        </p:grpSp>
        <p:pic>
          <p:nvPicPr>
            <p:cNvPr id="236" name="Picture 2" descr="C:\INFA\08 - Work\07 Maketing\20160331\Hadoop-Logo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551" b="89888" l="565" r="94915">
                          <a14:foregroundMark x1="85876" y1="47191" x2="85876" y2="47191"/>
                          <a14:foregroundMark x1="90395" y1="43258" x2="90395" y2="43258"/>
                          <a14:foregroundMark x1="92090" y1="41011" x2="92090" y2="41011"/>
                          <a14:foregroundMark x1="92090" y1="41011" x2="92090" y2="41011"/>
                          <a14:foregroundMark x1="93785" y1="43258" x2="93785" y2="43258"/>
                          <a14:foregroundMark x1="95480" y1="47191" x2="95480" y2="47191"/>
                          <a14:foregroundMark x1="565" y1="74157" x2="565" y2="74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615" y="5644083"/>
              <a:ext cx="722868" cy="59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7403" name="Group 1337402"/>
          <p:cNvGrpSpPr/>
          <p:nvPr/>
        </p:nvGrpSpPr>
        <p:grpSpPr>
          <a:xfrm>
            <a:off x="7135712" y="5545232"/>
            <a:ext cx="1103681" cy="600870"/>
            <a:chOff x="5625668" y="5732332"/>
            <a:chExt cx="1104256" cy="601184"/>
          </a:xfrm>
        </p:grpSpPr>
        <p:sp>
          <p:nvSpPr>
            <p:cNvPr id="230" name="矩形 56"/>
            <p:cNvSpPr>
              <a:spLocks noChangeArrowheads="1"/>
            </p:cNvSpPr>
            <p:nvPr/>
          </p:nvSpPr>
          <p:spPr bwMode="auto">
            <a:xfrm>
              <a:off x="5625668" y="5732332"/>
              <a:ext cx="1104256" cy="601184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 eaLnBrk="0" hangingPunct="0">
                <a:buClr>
                  <a:srgbClr val="C0504D"/>
                </a:buClr>
              </a:pPr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安全数据区</a:t>
              </a: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endParaRPr lang="en-US" altLang="zh-CN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0" hangingPunct="0">
                <a:buClr>
                  <a:srgbClr val="C0504D"/>
                </a:buClr>
              </a:pPr>
              <a:endParaRPr lang="zh-CN" altLang="en-US" sz="9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0" name="Flowchart: Magnetic Disk 209"/>
            <p:cNvSpPr/>
            <p:nvPr/>
          </p:nvSpPr>
          <p:spPr>
            <a:xfrm>
              <a:off x="5732644" y="5909743"/>
              <a:ext cx="893779" cy="383249"/>
            </a:xfrm>
            <a:prstGeom prst="flowChartMagneticDisk">
              <a:avLst/>
            </a:prstGeom>
            <a:solidFill>
              <a:srgbClr val="469246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rPr>
                <a:t>脱敏数据</a:t>
              </a:r>
              <a:endParaRPr lang="en-US" sz="900" b="1" dirty="0">
                <a:solidFill>
                  <a:schemeClr val="bg1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</p:grpSp>
      <p:pic>
        <p:nvPicPr>
          <p:cNvPr id="47109" name="Picture 2" descr="https://www.salesforce.com/common/assets/images/trans.gif">
            <a:hlinkClick r:id="rId20" tooltip="Salesforce.com"/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297925" y="1210776"/>
            <a:ext cx="7140" cy="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4" descr="https://www.salesforce.com/common/assets/images/trans.gif">
            <a:hlinkClick r:id="rId20" tooltip="Salesforce.com"/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297925" y="1210776"/>
            <a:ext cx="7140" cy="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6" descr="https://www.salesforce.com/common/assets/images/trans.gif">
            <a:hlinkClick r:id="rId20" tooltip="Salesforce.com"/>
          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297925" y="1210776"/>
            <a:ext cx="7140" cy="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20"/>
          <p:cNvGrpSpPr/>
          <p:nvPr/>
        </p:nvGrpSpPr>
        <p:grpSpPr>
          <a:xfrm>
            <a:off x="2247134" y="5004939"/>
            <a:ext cx="626592" cy="469666"/>
            <a:chOff x="2244542" y="4854738"/>
            <a:chExt cx="626755" cy="469788"/>
          </a:xfrm>
        </p:grpSpPr>
        <p:pic>
          <p:nvPicPr>
            <p:cNvPr id="91" name="Picture 3"/>
            <p:cNvPicPr>
              <a:picLocks noChangeAspect="1" noChangeArrowheads="1"/>
            </p:cNvPicPr>
            <p:nvPr/>
          </p:nvPicPr>
          <p:blipFill rotWithShape="1">
            <a:blip r:embed="rId2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42"/>
            <a:stretch>
              <a:fillRect/>
            </a:stretch>
          </p:blipFill>
          <p:spPr bwMode="auto">
            <a:xfrm>
              <a:off x="2356358" y="4854738"/>
              <a:ext cx="438839" cy="358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" name="TextBox 212"/>
            <p:cNvSpPr txBox="1"/>
            <p:nvPr/>
          </p:nvSpPr>
          <p:spPr>
            <a:xfrm>
              <a:off x="2244542" y="5186027"/>
              <a:ext cx="62675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accent1"/>
                  </a:solidFill>
                  <a:ea typeface="微软雅黑" panose="020B0503020204020204" charset="-122"/>
                  <a:cs typeface="Calibri" panose="020F0502020204030204" pitchFamily="34" charset="0"/>
                </a:rPr>
                <a:t>人力资源</a:t>
              </a:r>
              <a:endParaRPr lang="en-US" sz="90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210203" y="3745924"/>
            <a:ext cx="742112" cy="510913"/>
            <a:chOff x="2207601" y="3509330"/>
            <a:chExt cx="742305" cy="511046"/>
          </a:xfrm>
        </p:grpSpPr>
        <p:sp>
          <p:nvSpPr>
            <p:cNvPr id="155" name="Flowchart: Magnetic Disk 154"/>
            <p:cNvSpPr/>
            <p:nvPr/>
          </p:nvSpPr>
          <p:spPr>
            <a:xfrm>
              <a:off x="2633854" y="3672976"/>
              <a:ext cx="316052" cy="256992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grpSp>
          <p:nvGrpSpPr>
            <p:cNvPr id="2" name="Group 33"/>
            <p:cNvGrpSpPr/>
            <p:nvPr/>
          </p:nvGrpSpPr>
          <p:grpSpPr bwMode="auto">
            <a:xfrm>
              <a:off x="2233152" y="3509330"/>
              <a:ext cx="523420" cy="367212"/>
              <a:chOff x="1954" y="3416"/>
              <a:chExt cx="622" cy="538"/>
            </a:xfrm>
          </p:grpSpPr>
          <p:pic>
            <p:nvPicPr>
              <p:cNvPr id="47200" name="Picture 34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2356" y="3416"/>
                <a:ext cx="220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201" name="Picture 35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2151" y="3416"/>
                <a:ext cx="220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202" name="Picture 36" descr="HP NetServer LC 20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 l="14604" t="2315" r="7506" b="7425"/>
              <a:stretch>
                <a:fillRect/>
              </a:stretch>
            </p:blipFill>
            <p:spPr bwMode="auto">
              <a:xfrm>
                <a:off x="1954" y="3416"/>
                <a:ext cx="220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2" name="TextBox 152"/>
            <p:cNvSpPr txBox="1"/>
            <p:nvPr/>
          </p:nvSpPr>
          <p:spPr>
            <a:xfrm>
              <a:off x="2207601" y="3881877"/>
              <a:ext cx="62675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 b="1" dirty="0">
                  <a:solidFill>
                    <a:schemeClr val="accent1"/>
                  </a:solidFill>
                  <a:ea typeface="微软雅黑" panose="020B0503020204020204" charset="-122"/>
                  <a:cs typeface="Calibri" panose="020F0502020204030204" pitchFamily="34" charset="0"/>
                </a:rPr>
                <a:t>财务管理</a:t>
              </a:r>
              <a:endParaRPr lang="en-US" sz="90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50477" y="4348121"/>
            <a:ext cx="626592" cy="642447"/>
            <a:chOff x="2247886" y="4111684"/>
            <a:chExt cx="626755" cy="642614"/>
          </a:xfrm>
        </p:grpSpPr>
        <p:pic>
          <p:nvPicPr>
            <p:cNvPr id="156" name="Picture 2" descr="C:\Program Files (x86)\Microsoft Office\MEDIA\CAGCAT10\j0195384.wmf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13807" y="4111684"/>
              <a:ext cx="532883" cy="49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5" name="TextBox 152"/>
            <p:cNvSpPr txBox="1"/>
            <p:nvPr/>
          </p:nvSpPr>
          <p:spPr>
            <a:xfrm>
              <a:off x="2247886" y="4615799"/>
              <a:ext cx="62675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 b="1" dirty="0">
                  <a:solidFill>
                    <a:schemeClr val="accent1"/>
                  </a:solidFill>
                  <a:ea typeface="微软雅黑" panose="020B0503020204020204" charset="-122"/>
                  <a:cs typeface="Calibri" panose="020F0502020204030204" pitchFamily="34" charset="0"/>
                </a:rPr>
                <a:t>项目管理</a:t>
              </a:r>
              <a:endParaRPr lang="en-US" sz="90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70495" y="3478496"/>
            <a:ext cx="391161" cy="372681"/>
            <a:chOff x="7904913" y="3849460"/>
            <a:chExt cx="391365" cy="372875"/>
          </a:xfrm>
        </p:grpSpPr>
        <p:sp>
          <p:nvSpPr>
            <p:cNvPr id="256" name="Flowchart: Magnetic Disk 255"/>
            <p:cNvSpPr/>
            <p:nvPr/>
          </p:nvSpPr>
          <p:spPr>
            <a:xfrm>
              <a:off x="7904913" y="4060388"/>
              <a:ext cx="316134" cy="161947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pic>
          <p:nvPicPr>
            <p:cNvPr id="47197" name="Picture 38" descr="HP NetServer LC 2000"/>
            <p:cNvPicPr>
              <a:picLocks noChangeAspect="1" noChangeArrowheads="1"/>
            </p:cNvPicPr>
            <p:nvPr/>
          </p:nvPicPr>
          <p:blipFill>
            <a:blip r:embed="rId17" cstate="print"/>
            <a:srcRect l="14604" t="2315" r="7506" b="7425"/>
            <a:stretch>
              <a:fillRect/>
            </a:stretch>
          </p:blipFill>
          <p:spPr bwMode="auto">
            <a:xfrm>
              <a:off x="8091613" y="3849460"/>
              <a:ext cx="204665" cy="35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2112125" y="5489847"/>
            <a:ext cx="762360" cy="682075"/>
            <a:chOff x="2109498" y="5436591"/>
            <a:chExt cx="762559" cy="682253"/>
          </a:xfrm>
        </p:grpSpPr>
        <p:pic>
          <p:nvPicPr>
            <p:cNvPr id="47139" name="Picture 46" descr="LOGO_DnB"/>
            <p:cNvPicPr>
              <a:picLocks noChangeAspect="1" noChangeArrowheads="1"/>
            </p:cNvPicPr>
            <p:nvPr/>
          </p:nvPicPr>
          <p:blipFill>
            <a:blip r:embed="rId24" cstate="print"/>
            <a:srcRect t="55212"/>
            <a:stretch>
              <a:fillRect/>
            </a:stretch>
          </p:blipFill>
          <p:spPr bwMode="auto">
            <a:xfrm>
              <a:off x="2109498" y="5436591"/>
              <a:ext cx="297578" cy="134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40" name="Picture 47" descr="logo_reuters_sm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2155510" y="5855376"/>
              <a:ext cx="592777" cy="154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2"/>
            <p:cNvPicPr>
              <a:picLocks noChangeAspect="1" noChangeArrowheads="1"/>
            </p:cNvPicPr>
            <p:nvPr/>
          </p:nvPicPr>
          <p:blipFill rotWithShape="1">
            <a:blip r:embed="rId2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2513" r="64540" b="17709"/>
            <a:stretch>
              <a:fillRect/>
            </a:stretch>
          </p:blipFill>
          <p:spPr bwMode="auto">
            <a:xfrm>
              <a:off x="2278988" y="5564161"/>
              <a:ext cx="289217" cy="292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716" y="5592368"/>
              <a:ext cx="266838" cy="26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TextBox 248"/>
            <p:cNvSpPr txBox="1"/>
            <p:nvPr/>
          </p:nvSpPr>
          <p:spPr>
            <a:xfrm>
              <a:off x="2245302" y="5980345"/>
              <a:ext cx="626755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900" b="1" dirty="0">
                  <a:solidFill>
                    <a:schemeClr val="accent1"/>
                  </a:solidFill>
                  <a:ea typeface="微软雅黑" panose="020B0503020204020204" charset="-122"/>
                  <a:cs typeface="Calibri" panose="020F0502020204030204" pitchFamily="34" charset="0"/>
                </a:rPr>
                <a:t>外部数据</a:t>
              </a:r>
              <a:endParaRPr lang="en-US" sz="900" b="1" dirty="0">
                <a:solidFill>
                  <a:schemeClr val="accent1"/>
                </a:solidFill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建设内容与路径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345819" y="2563992"/>
            <a:ext cx="1329101" cy="2411914"/>
            <a:chOff x="6345947" y="2703242"/>
            <a:chExt cx="1329793" cy="2413170"/>
          </a:xfrm>
        </p:grpSpPr>
        <p:grpSp>
          <p:nvGrpSpPr>
            <p:cNvPr id="237" name="Group 236"/>
            <p:cNvGrpSpPr/>
            <p:nvPr/>
          </p:nvGrpSpPr>
          <p:grpSpPr>
            <a:xfrm>
              <a:off x="6345947" y="2703242"/>
              <a:ext cx="1329793" cy="2413170"/>
              <a:chOff x="4839998" y="2753148"/>
              <a:chExt cx="1329793" cy="2413170"/>
            </a:xfrm>
          </p:grpSpPr>
          <p:sp>
            <p:nvSpPr>
              <p:cNvPr id="238" name="AutoShape 69"/>
              <p:cNvSpPr>
                <a:spLocks noChangeArrowheads="1"/>
              </p:cNvSpPr>
              <p:nvPr/>
            </p:nvSpPr>
            <p:spPr bwMode="auto">
              <a:xfrm>
                <a:off x="4839998" y="2753148"/>
                <a:ext cx="1329793" cy="2413170"/>
              </a:xfrm>
              <a:prstGeom prst="roundRect">
                <a:avLst>
                  <a:gd name="adj" fmla="val 1081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endParaRPr lang="en-US" sz="1650">
                  <a:latin typeface="Futura Std Medium" pitchFamily="34" charset="0"/>
                  <a:ea typeface="汉仪中黑简" pitchFamily="49" charset="-122"/>
                </a:endParaRPr>
              </a:p>
            </p:txBody>
          </p:sp>
          <p:sp>
            <p:nvSpPr>
              <p:cNvPr id="239" name="Rectangle 72"/>
              <p:cNvSpPr>
                <a:spLocks noChangeArrowheads="1"/>
              </p:cNvSpPr>
              <p:nvPr/>
            </p:nvSpPr>
            <p:spPr bwMode="white">
              <a:xfrm>
                <a:off x="5328890" y="2835725"/>
                <a:ext cx="384721" cy="1538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2C548C"/>
                  </a:buClr>
                  <a:buFont typeface="Times" pitchFamily="18" charset="0"/>
                  <a:buNone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Futura Std Medium" pitchFamily="34" charset="0"/>
                    <a:ea typeface="汉仪中黑简" pitchFamily="49" charset="-122"/>
                  </a:rPr>
                  <a:t>数据湖</a:t>
                </a:r>
                <a:endParaRPr lang="en-US" sz="1000" b="1" dirty="0">
                  <a:solidFill>
                    <a:schemeClr val="bg1"/>
                  </a:solidFill>
                  <a:latin typeface="Futura Std Medium" pitchFamily="34" charset="0"/>
                  <a:ea typeface="汉仪中黑简" pitchFamily="49" charset="-122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11339" y="4483527"/>
              <a:ext cx="526184" cy="403383"/>
              <a:chOff x="6500706" y="3973165"/>
              <a:chExt cx="526184" cy="403383"/>
            </a:xfrm>
          </p:grpSpPr>
          <p:pic>
            <p:nvPicPr>
              <p:cNvPr id="278" name="Picture 4" descr="https://azure.microsoft.com/svghandler/data-lake-store/?width=600&amp;height=315"/>
              <p:cNvPicPr>
                <a:picLocks noChangeAspect="1" noChangeArrowheads="1"/>
              </p:cNvPicPr>
              <p:nvPr/>
            </p:nvPicPr>
            <p:blipFill rotWithShape="1">
              <a:blip r:embed="rId28" cstate="email"/>
              <a:srcRect l="28821" r="28577"/>
              <a:stretch>
                <a:fillRect/>
              </a:stretch>
            </p:blipFill>
            <p:spPr bwMode="auto">
              <a:xfrm>
                <a:off x="6500706" y="3973165"/>
                <a:ext cx="526184" cy="403383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2" name="Picture 2" descr="C:\INFA\08 - Work\07 Maketing\20160331\Hadoop-Logo.png"/>
              <p:cNvPicPr>
                <a:picLocks noChangeAspect="1" noChangeArrowheads="1"/>
              </p:cNvPicPr>
              <p:nvPr/>
            </p:nvPicPr>
            <p:blipFill>
              <a:blip r:embed="rId29" cstate="hq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9551" b="89888" l="565" r="94915">
                            <a14:foregroundMark x1="85876" y1="47191" x2="85876" y2="47191"/>
                            <a14:foregroundMark x1="90395" y1="43258" x2="90395" y2="43258"/>
                            <a14:foregroundMark x1="92090" y1="41011" x2="92090" y2="41011"/>
                            <a14:foregroundMark x1="92090" y1="41011" x2="92090" y2="41011"/>
                            <a14:foregroundMark x1="93785" y1="43258" x2="93785" y2="43258"/>
                            <a14:foregroundMark x1="95480" y1="47191" x2="95480" y2="47191"/>
                            <a14:foregroundMark x1="565" y1="74157" x2="565" y2="741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808" y="4077312"/>
                <a:ext cx="341874" cy="280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6975886" y="4593527"/>
              <a:ext cx="526184" cy="403383"/>
              <a:chOff x="6965253" y="4083165"/>
              <a:chExt cx="526184" cy="403383"/>
            </a:xfrm>
          </p:grpSpPr>
          <p:pic>
            <p:nvPicPr>
              <p:cNvPr id="281" name="Picture 4" descr="https://azure.microsoft.com/svghandler/data-lake-store/?width=600&amp;height=315"/>
              <p:cNvPicPr>
                <a:picLocks noChangeAspect="1" noChangeArrowheads="1"/>
              </p:cNvPicPr>
              <p:nvPr/>
            </p:nvPicPr>
            <p:blipFill rotWithShape="1">
              <a:blip r:embed="rId28" cstate="email"/>
              <a:srcRect l="28821" r="28577"/>
              <a:stretch>
                <a:fillRect/>
              </a:stretch>
            </p:blipFill>
            <p:spPr bwMode="auto">
              <a:xfrm>
                <a:off x="6965253" y="4083165"/>
                <a:ext cx="526184" cy="403383"/>
              </a:xfrm>
              <a:prstGeom prst="rect">
                <a:avLst/>
              </a:prstGeom>
              <a:ln>
                <a:noFill/>
              </a:ln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4" name="Picture 2" descr="C:\INFA\08 - Work\07 Maketing\20160331\Hadoop-Logo.png"/>
              <p:cNvPicPr>
                <a:picLocks noChangeAspect="1" noChangeArrowheads="1"/>
              </p:cNvPicPr>
              <p:nvPr/>
            </p:nvPicPr>
            <p:blipFill>
              <a:blip r:embed="rId29" cstate="hqprint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9551" b="89888" l="565" r="94915">
                            <a14:foregroundMark x1="85876" y1="47191" x2="85876" y2="47191"/>
                            <a14:foregroundMark x1="90395" y1="43258" x2="90395" y2="43258"/>
                            <a14:foregroundMark x1="92090" y1="41011" x2="92090" y2="41011"/>
                            <a14:foregroundMark x1="92090" y1="41011" x2="92090" y2="41011"/>
                            <a14:foregroundMark x1="93785" y1="43258" x2="93785" y2="43258"/>
                            <a14:foregroundMark x1="95480" y1="47191" x2="95480" y2="47191"/>
                            <a14:foregroundMark x1="565" y1="74157" x2="565" y2="741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0234" y="4199121"/>
                <a:ext cx="341874" cy="280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0" name="Rectangle 299"/>
            <p:cNvSpPr/>
            <p:nvPr/>
          </p:nvSpPr>
          <p:spPr>
            <a:xfrm>
              <a:off x="6447087" y="4267900"/>
              <a:ext cx="369264" cy="1867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服务管理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6824707" y="4267900"/>
              <a:ext cx="369264" cy="1867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审计管理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7213559" y="4260731"/>
              <a:ext cx="369264" cy="19431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策略</a:t>
              </a:r>
              <a:endParaRPr lang="en-US" altLang="zh-CN" sz="6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303" name="AutoShape 69"/>
            <p:cNvSpPr>
              <a:spLocks noChangeArrowheads="1"/>
            </p:cNvSpPr>
            <p:nvPr/>
          </p:nvSpPr>
          <p:spPr bwMode="auto">
            <a:xfrm>
              <a:off x="6421099" y="3030280"/>
              <a:ext cx="1176480" cy="885450"/>
            </a:xfrm>
            <a:prstGeom prst="roundRect">
              <a:avLst>
                <a:gd name="adj" fmla="val 10810"/>
              </a:avLst>
            </a:prstGeom>
            <a:solidFill>
              <a:schemeClr val="tx2">
                <a:lumMod val="7500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650">
                <a:solidFill>
                  <a:schemeClr val="bg2"/>
                </a:solidFill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304" name="Rectangle: Rounded Corners 98"/>
            <p:cNvSpPr/>
            <p:nvPr/>
          </p:nvSpPr>
          <p:spPr>
            <a:xfrm>
              <a:off x="6522342" y="3160434"/>
              <a:ext cx="416270" cy="192114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搜索发现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05" name="Rectangle: Rounded Corners 99"/>
            <p:cNvSpPr/>
            <p:nvPr/>
          </p:nvSpPr>
          <p:spPr>
            <a:xfrm>
              <a:off x="7051871" y="3161252"/>
              <a:ext cx="428205" cy="191296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数据准备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06" name="Rectangle: Rounded Corners 100"/>
            <p:cNvSpPr/>
            <p:nvPr/>
          </p:nvSpPr>
          <p:spPr>
            <a:xfrm>
              <a:off x="7051871" y="3383768"/>
              <a:ext cx="428205" cy="192114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评价推荐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07" name="Rectangle: Rounded Corners 101"/>
            <p:cNvSpPr/>
            <p:nvPr/>
          </p:nvSpPr>
          <p:spPr>
            <a:xfrm>
              <a:off x="7044031" y="3613625"/>
              <a:ext cx="436045" cy="192114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协作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08" name="Rectangle: Rounded Corners 102"/>
            <p:cNvSpPr/>
            <p:nvPr/>
          </p:nvSpPr>
          <p:spPr>
            <a:xfrm>
              <a:off x="6518692" y="3607404"/>
              <a:ext cx="419919" cy="189343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数据发布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09" name="Rectangle: Rounded Corners 103"/>
            <p:cNvSpPr/>
            <p:nvPr/>
          </p:nvSpPr>
          <p:spPr>
            <a:xfrm>
              <a:off x="6518692" y="3383919"/>
              <a:ext cx="419919" cy="192114"/>
            </a:xfrm>
            <a:prstGeom prst="roundRect">
              <a:avLst/>
            </a:prstGeom>
            <a:noFill/>
            <a:ln w="12700" cap="flat" cmpd="sng" algn="ctr">
              <a:solidFill>
                <a:srgbClr val="FF7D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6565">
                <a:defRPr/>
              </a:pPr>
              <a:r>
                <a:rPr lang="zh-CN" altLang="en-US" sz="700" b="1" kern="0" dirty="0">
                  <a:solidFill>
                    <a:schemeClr val="bg2"/>
                  </a:solidFill>
                  <a:latin typeface="Roboto" charset="0"/>
                  <a:ea typeface="Roboto" charset="0"/>
                  <a:cs typeface="Roboto" charset="0"/>
                </a:rPr>
                <a:t>数据操作</a:t>
              </a:r>
              <a:endParaRPr lang="en-US" sz="700" b="1" kern="0" dirty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6446275" y="4037149"/>
              <a:ext cx="369264" cy="1867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权限管理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6828801" y="4041058"/>
              <a:ext cx="369264" cy="1813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关系管理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7205109" y="4039874"/>
              <a:ext cx="369264" cy="1867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dirty="0">
                  <a:solidFill>
                    <a:schemeClr val="tx1"/>
                  </a:solidFill>
                </a:rPr>
                <a:t>安全管理</a:t>
              </a:r>
              <a:endParaRPr lang="en-US" sz="6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5" name="Oval 14"/>
          <p:cNvSpPr/>
          <p:nvPr/>
        </p:nvSpPr>
        <p:spPr>
          <a:xfrm>
            <a:off x="1661536" y="2007330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3269375" y="2777712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8356608" y="2777711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7631566" y="2643546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3655043" y="4938376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3713882" y="2517748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6417989" y="2526513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5036881" y="2517748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804230" y="1396862"/>
            <a:ext cx="8570053" cy="567637"/>
            <a:chOff x="1801522" y="1396330"/>
            <a:chExt cx="8572285" cy="567785"/>
          </a:xfrm>
        </p:grpSpPr>
        <p:sp>
          <p:nvSpPr>
            <p:cNvPr id="204" name="AutoShape 58"/>
            <p:cNvSpPr>
              <a:spLocks noChangeArrowheads="1"/>
            </p:cNvSpPr>
            <p:nvPr/>
          </p:nvSpPr>
          <p:spPr bwMode="auto">
            <a:xfrm>
              <a:off x="1801522" y="1396330"/>
              <a:ext cx="8572285" cy="567785"/>
            </a:xfrm>
            <a:prstGeom prst="roundRect">
              <a:avLst>
                <a:gd name="adj" fmla="val 3306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F6274"/>
              </a:solidFill>
              <a:round/>
            </a:ln>
            <a:effectLst>
              <a:outerShdw dist="17961" dir="13500000" algn="ctr" rotWithShape="0">
                <a:schemeClr val="tx1">
                  <a:alpha val="75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650" dirty="0">
                <a:latin typeface="Futura Std Medium" pitchFamily="34" charset="0"/>
                <a:ea typeface="汉仪中黑简" pitchFamily="49" charset="-122"/>
              </a:endParaRPr>
            </a:p>
          </p:txBody>
        </p:sp>
        <p:sp>
          <p:nvSpPr>
            <p:cNvPr id="263" name="Rectangle: Rounded Corners 228"/>
            <p:cNvSpPr/>
            <p:nvPr/>
          </p:nvSpPr>
          <p:spPr>
            <a:xfrm>
              <a:off x="1974224" y="1653673"/>
              <a:ext cx="115154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标准</a:t>
              </a:r>
              <a:endParaRPr lang="en-US" sz="1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64" name="Rectangle: Rounded Corners 229"/>
            <p:cNvSpPr/>
            <p:nvPr/>
          </p:nvSpPr>
          <p:spPr>
            <a:xfrm>
              <a:off x="6099440" y="1651340"/>
              <a:ext cx="115154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Roboto" charset="0"/>
                  <a:ea typeface="Roboto" charset="0"/>
                  <a:cs typeface="Roboto" charset="0"/>
                </a:rPr>
                <a:t>规则</a:t>
              </a:r>
              <a:endParaRPr lang="en-US" sz="1200" b="1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65" name="Rectangle: Rounded Corners 230"/>
            <p:cNvSpPr/>
            <p:nvPr/>
          </p:nvSpPr>
          <p:spPr>
            <a:xfrm>
              <a:off x="3349296" y="1651340"/>
              <a:ext cx="115154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Roboto" charset="0"/>
                  <a:ea typeface="Roboto" charset="0"/>
                  <a:cs typeface="Roboto" charset="0"/>
                </a:rPr>
                <a:t>策略</a:t>
              </a:r>
              <a:endParaRPr lang="en-US" sz="1200" b="1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66" name="Rectangle: Rounded Corners 231"/>
            <p:cNvSpPr/>
            <p:nvPr/>
          </p:nvSpPr>
          <p:spPr>
            <a:xfrm>
              <a:off x="7474512" y="1651340"/>
              <a:ext cx="115154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Roboto" charset="0"/>
                  <a:ea typeface="Roboto" charset="0"/>
                  <a:cs typeface="Roboto" charset="0"/>
                </a:rPr>
                <a:t>角色</a:t>
              </a:r>
              <a:endParaRPr lang="en-US" sz="1200" b="1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67" name="Rectangle: Rounded Corners 233"/>
            <p:cNvSpPr/>
            <p:nvPr/>
          </p:nvSpPr>
          <p:spPr>
            <a:xfrm>
              <a:off x="4724368" y="1651340"/>
              <a:ext cx="115154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Roboto" charset="0"/>
                  <a:ea typeface="Roboto" charset="0"/>
                  <a:cs typeface="Roboto" charset="0"/>
                </a:rPr>
                <a:t>流程</a:t>
              </a:r>
              <a:endParaRPr lang="en-US" sz="1200" b="1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68" name="Rectangle: Rounded Corners 163"/>
            <p:cNvSpPr/>
            <p:nvPr/>
          </p:nvSpPr>
          <p:spPr>
            <a:xfrm>
              <a:off x="8849584" y="1651340"/>
              <a:ext cx="1150633" cy="2349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561" tIns="41561" rIns="41561" bIns="41561" numCol="1" spcCol="1270" anchor="ctr" anchorCtr="0">
              <a:noAutofit/>
            </a:bodyPr>
            <a:lstStyle/>
            <a:p>
              <a:pPr algn="ctr" defTabSz="3549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00" b="1" dirty="0">
                  <a:solidFill>
                    <a:srgbClr val="FFFFFF"/>
                  </a:solidFill>
                  <a:latin typeface="Roboto" charset="0"/>
                  <a:ea typeface="Roboto" charset="0"/>
                  <a:cs typeface="Roboto" charset="0"/>
                </a:rPr>
                <a:t>制度</a:t>
              </a:r>
              <a:endParaRPr lang="en-US" sz="1200" b="1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270" name="Rectangle 72"/>
            <p:cNvSpPr>
              <a:spLocks noChangeArrowheads="1"/>
            </p:cNvSpPr>
            <p:nvPr/>
          </p:nvSpPr>
          <p:spPr bwMode="white">
            <a:xfrm>
              <a:off x="5733536" y="1445848"/>
              <a:ext cx="538610" cy="1615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2C548C"/>
                </a:buClr>
                <a:buFont typeface="Times" pitchFamily="18" charset="0"/>
                <a:buNone/>
              </a:pPr>
              <a:r>
                <a:rPr lang="zh-CN" altLang="en-US" sz="1050" b="1" dirty="0">
                  <a:latin typeface="Futura Std Medium" pitchFamily="34" charset="0"/>
                  <a:ea typeface="汉仪中黑简" pitchFamily="49" charset="-122"/>
                </a:rPr>
                <a:t>数据治理</a:t>
              </a:r>
              <a:endParaRPr lang="en-US" sz="1050" b="1" dirty="0">
                <a:latin typeface="Futura Std Medium" pitchFamily="34" charset="0"/>
                <a:ea typeface="汉仪中黑简" pitchFamily="49" charset="-122"/>
              </a:endParaRPr>
            </a:p>
          </p:txBody>
        </p:sp>
      </p:grpSp>
      <p:sp>
        <p:nvSpPr>
          <p:cNvPr id="269" name="Oval 14"/>
          <p:cNvSpPr/>
          <p:nvPr/>
        </p:nvSpPr>
        <p:spPr>
          <a:xfrm>
            <a:off x="1680791" y="1334571"/>
            <a:ext cx="353458" cy="324525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088" tIns="91392" rIns="137088" bIns="91392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3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3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3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37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3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5" grpId="0" bldLvl="0" animBg="1"/>
      <p:bldP spid="47130" grpId="0" bldLvl="0" animBg="1"/>
      <p:bldP spid="47158" grpId="0" bldLvl="0" animBg="1"/>
      <p:bldP spid="47159" grpId="0" bldLvl="0" animBg="1"/>
      <p:bldP spid="47112" grpId="0" bldLvl="0" animBg="1"/>
      <p:bldP spid="203" grpId="0" bldLvl="0" animBg="1"/>
      <p:bldP spid="272" grpId="0" bldLvl="0" animBg="1"/>
      <p:bldP spid="15" grpId="0" bldLvl="0" animBg="1"/>
      <p:bldP spid="240" grpId="0" bldLvl="0" animBg="1"/>
      <p:bldP spid="241" grpId="0" bldLvl="0" animBg="1"/>
      <p:bldP spid="258" grpId="0" bldLvl="0" animBg="1"/>
      <p:bldP spid="259" grpId="0" bldLvl="0" animBg="1"/>
      <p:bldP spid="260" grpId="0" bldLvl="0" animBg="1"/>
      <p:bldP spid="261" grpId="0" bldLvl="0" animBg="1"/>
      <p:bldP spid="262" grpId="0" bldLvl="0" animBg="1"/>
      <p:bldP spid="26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8691" y="1089660"/>
            <a:ext cx="4863084" cy="2735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94120" y="1694688"/>
            <a:ext cx="4872355" cy="2745105"/>
          </a:xfrm>
          <a:custGeom>
            <a:avLst/>
            <a:gdLst/>
            <a:ahLst/>
            <a:cxnLst/>
            <a:rect l="l" t="t" r="r" b="b"/>
            <a:pathLst>
              <a:path w="4872355" h="2745104">
                <a:moveTo>
                  <a:pt x="0" y="2744724"/>
                </a:moveTo>
                <a:lnTo>
                  <a:pt x="4872228" y="2744724"/>
                </a:lnTo>
                <a:lnTo>
                  <a:pt x="4872228" y="0"/>
                </a:lnTo>
                <a:lnTo>
                  <a:pt x="0" y="0"/>
                </a:lnTo>
                <a:lnTo>
                  <a:pt x="0" y="2744724"/>
                </a:lnTo>
                <a:close/>
              </a:path>
            </a:pathLst>
          </a:custGeom>
          <a:ln w="9143">
            <a:solidFill>
              <a:srgbClr val="043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20611" y="3608832"/>
            <a:ext cx="4946903" cy="2618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16040" y="3451859"/>
            <a:ext cx="4956175" cy="2627630"/>
          </a:xfrm>
          <a:custGeom>
            <a:avLst/>
            <a:gdLst/>
            <a:ahLst/>
            <a:cxnLst/>
            <a:rect l="l" t="t" r="r" b="b"/>
            <a:pathLst>
              <a:path w="4956175" h="2627629">
                <a:moveTo>
                  <a:pt x="0" y="2627376"/>
                </a:moveTo>
                <a:lnTo>
                  <a:pt x="4956048" y="2627376"/>
                </a:lnTo>
                <a:lnTo>
                  <a:pt x="4956048" y="0"/>
                </a:lnTo>
                <a:lnTo>
                  <a:pt x="0" y="0"/>
                </a:lnTo>
                <a:lnTo>
                  <a:pt x="0" y="2627376"/>
                </a:lnTo>
                <a:close/>
              </a:path>
            </a:pathLst>
          </a:custGeom>
          <a:ln w="9144">
            <a:solidFill>
              <a:srgbClr val="043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792" rIns="0" bIns="0" rtlCol="0">
            <a:spAutoFit/>
          </a:bodyPr>
          <a:lstStyle/>
          <a:p>
            <a:pPr marL="12700">
              <a:lnSpc>
                <a:spcPts val="4315"/>
              </a:lnSpc>
            </a:pPr>
            <a:r>
              <a:rPr dirty="0"/>
              <a:t>数据分析师和数据科学家的智能数据准备平台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648" y="1161658"/>
            <a:ext cx="5290820" cy="5127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自助数据发现、制备与协作平台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705485" marR="233680" indent="-173990">
              <a:lnSpc>
                <a:spcPts val="1960"/>
              </a:lnSpc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借助智能引擎的推荐与提示，发现、搜索和 探索企业中的数据资产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05485" marR="107950" indent="-173990">
              <a:lnSpc>
                <a:spcPts val="1940"/>
              </a:lnSpc>
              <a:spcBef>
                <a:spcPts val="1595"/>
              </a:spcBef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从外部系统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(pr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m &amp;</a:t>
            </a:r>
            <a:r>
              <a:rPr sz="1800" spc="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cl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导入和导出数据到 操作区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05485" marR="5080" indent="-173990">
              <a:lnSpc>
                <a:spcPct val="90000"/>
              </a:lnSpc>
              <a:spcBef>
                <a:spcPts val="1565"/>
              </a:spcBef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理解、混合、转换、净化、丰富和改进数据， 使用类似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spc="-2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ce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的操作界面和</a:t>
            </a:r>
            <a:r>
              <a:rPr sz="18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1000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条预先构建 的规则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05485" marR="233680" indent="-173990">
              <a:lnSpc>
                <a:spcPts val="1960"/>
              </a:lnSpc>
              <a:spcBef>
                <a:spcPts val="1610"/>
              </a:spcBef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自动沉淀用户行为和最佳实践，自动获取可 重用的数据处理逻辑和准备过程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531495">
              <a:lnSpc>
                <a:spcPct val="100000"/>
              </a:lnSpc>
              <a:spcBef>
                <a:spcPts val="1345"/>
              </a:spcBef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在大数据范围内发布准备好的数据并共享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05485" indent="-173990">
              <a:lnSpc>
                <a:spcPct val="100000"/>
              </a:lnSpc>
              <a:spcBef>
                <a:spcPts val="1380"/>
              </a:spcBef>
              <a:buClr>
                <a:srgbClr val="FF7C00"/>
              </a:buClr>
              <a:buFont typeface="Arial" panose="020B0604020202020204"/>
              <a:buChar char="•"/>
              <a:tabLst>
                <a:tab pos="706120" algn="l"/>
              </a:tabLst>
            </a:pP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ac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spc="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Ze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8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8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8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可视化集成进行数据探索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531495">
              <a:lnSpc>
                <a:spcPts val="2060"/>
              </a:lnSpc>
              <a:spcBef>
                <a:spcPts val="1380"/>
              </a:spcBef>
            </a:pPr>
            <a:r>
              <a:rPr sz="18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1800" spc="2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使用项目、资产标记、业务术语表集成、可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705485">
              <a:lnSpc>
                <a:spcPts val="2060"/>
              </a:lnSpc>
            </a:pPr>
            <a:r>
              <a:rPr sz="18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视化集成进行协作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关键功能</a:t>
            </a:r>
            <a:r>
              <a:rPr spc="-370" dirty="0">
                <a:latin typeface="Calibri" panose="020F0502020204030204"/>
                <a:cs typeface="Calibri" panose="020F0502020204030204"/>
              </a:rPr>
              <a:t>: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基于元数据的搜索和发现</a:t>
            </a:r>
            <a:endParaRPr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6162" y="1504712"/>
            <a:ext cx="5283200" cy="389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70"/>
              </a:lnSpc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基于技术、业务和业务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元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企业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据资产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>
              <a:lnSpc>
                <a:spcPts val="2270"/>
              </a:lnSpc>
            </a:pP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检索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企业整体资产的整体视图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与其他资产的数据关系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使用分析信息、数据域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实体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评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估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indent="-172085">
              <a:lnSpc>
                <a:spcPct val="100000"/>
              </a:lnSpc>
              <a:spcBef>
                <a:spcPts val="1355"/>
              </a:spcBef>
              <a:buClr>
                <a:srgbClr val="FF7C00"/>
              </a:buClr>
              <a:buFont typeface="Arial" panose="020B0604020202020204"/>
              <a:buChar char="•"/>
              <a:tabLst>
                <a:tab pos="185420" algn="l"/>
                <a:tab pos="2635250" algn="l"/>
              </a:tabLst>
            </a:pP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数据预览</a:t>
            </a:r>
            <a:r>
              <a:rPr sz="2000" spc="36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,Apach</a:t>
            </a:r>
            <a:r>
              <a:rPr sz="2000" spc="39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spc="45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Zeppelin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可视化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字段级血缘和影</a:t>
            </a:r>
            <a:r>
              <a:rPr sz="20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响</a:t>
            </a:r>
            <a:r>
              <a:rPr sz="2000" spc="85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包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括</a:t>
            </a:r>
            <a:r>
              <a:rPr sz="20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转换</a:t>
            </a:r>
            <a:r>
              <a:rPr sz="2000" spc="-1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逻</a:t>
            </a:r>
            <a:r>
              <a:rPr sz="20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辑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数据资产使用信息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000" spc="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关联业务词汇与技术对象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0276" y="1578863"/>
            <a:ext cx="4169664" cy="2763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75704" y="1574291"/>
            <a:ext cx="4178935" cy="2772410"/>
          </a:xfrm>
          <a:custGeom>
            <a:avLst/>
            <a:gdLst/>
            <a:ahLst/>
            <a:cxnLst/>
            <a:rect l="l" t="t" r="r" b="b"/>
            <a:pathLst>
              <a:path w="4178934" h="2772410">
                <a:moveTo>
                  <a:pt x="0" y="2772155"/>
                </a:moveTo>
                <a:lnTo>
                  <a:pt x="4178807" y="2772155"/>
                </a:lnTo>
                <a:lnTo>
                  <a:pt x="4178807" y="0"/>
                </a:lnTo>
                <a:lnTo>
                  <a:pt x="0" y="0"/>
                </a:lnTo>
                <a:lnTo>
                  <a:pt x="0" y="2772155"/>
                </a:lnTo>
                <a:close/>
              </a:path>
            </a:pathLst>
          </a:custGeom>
          <a:ln w="9143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55992" y="3604260"/>
            <a:ext cx="4116324" cy="1394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1419" y="3599688"/>
            <a:ext cx="4125595" cy="1403985"/>
          </a:xfrm>
          <a:custGeom>
            <a:avLst/>
            <a:gdLst/>
            <a:ahLst/>
            <a:cxnLst/>
            <a:rect l="l" t="t" r="r" b="b"/>
            <a:pathLst>
              <a:path w="4125595" h="1403985">
                <a:moveTo>
                  <a:pt x="0" y="1403604"/>
                </a:moveTo>
                <a:lnTo>
                  <a:pt x="4125468" y="1403604"/>
                </a:lnTo>
                <a:lnTo>
                  <a:pt x="4125468" y="0"/>
                </a:lnTo>
                <a:lnTo>
                  <a:pt x="0" y="0"/>
                </a:lnTo>
                <a:lnTo>
                  <a:pt x="0" y="1403604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8900" y="4678680"/>
            <a:ext cx="2973705" cy="1979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6435" y="4678679"/>
            <a:ext cx="2875915" cy="1979930"/>
          </a:xfrm>
          <a:custGeom>
            <a:avLst/>
            <a:gdLst/>
            <a:ahLst/>
            <a:cxnLst/>
            <a:rect l="l" t="t" r="r" b="b"/>
            <a:pathLst>
              <a:path w="2875915" h="1979929">
                <a:moveTo>
                  <a:pt x="0" y="1979676"/>
                </a:moveTo>
                <a:lnTo>
                  <a:pt x="2875787" y="1979676"/>
                </a:lnTo>
                <a:lnTo>
                  <a:pt x="2875787" y="0"/>
                </a:lnTo>
                <a:lnTo>
                  <a:pt x="0" y="0"/>
                </a:lnTo>
                <a:lnTo>
                  <a:pt x="0" y="1979676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0993" y="1480913"/>
            <a:ext cx="4715510" cy="474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交互式</a:t>
            </a:r>
            <a:r>
              <a:rPr sz="1600" spc="37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excel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据准备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探索、验证、改造、净化、标准化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丰富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加入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联合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查找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分类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分类、筛选、聚合数据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286510" algn="l"/>
                <a:tab pos="1574800" algn="l"/>
              </a:tabLst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重构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透视</a:t>
            </a:r>
            <a:r>
              <a:rPr sz="1600" spc="68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逆向透视数据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9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使用公式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文</a:t>
            </a:r>
            <a:r>
              <a:rPr sz="1600" spc="-1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本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数字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数学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日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期</a:t>
            </a:r>
            <a:r>
              <a:rPr sz="1600" spc="69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逻辑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函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智能采样和细分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1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建议加入键和下一个最佳准备步骤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86055" marR="147955" indent="-173990">
              <a:lnSpc>
                <a:spcPts val="1730"/>
              </a:lnSpc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将功能扩展到外部规则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并使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spc="24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10</a:t>
            </a:r>
            <a:r>
              <a:rPr sz="1600" spc="3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600" spc="27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的预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先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构建 的</a:t>
            </a:r>
            <a:r>
              <a:rPr sz="1600" spc="-7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DQ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规则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ts val="1825"/>
              </a:lnSpc>
              <a:spcBef>
                <a:spcPts val="1390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创建数据准备</a:t>
            </a:r>
            <a:r>
              <a:rPr sz="1600" spc="165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流水</a:t>
            </a:r>
            <a:r>
              <a:rPr sz="1600" spc="165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”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，记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录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所有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步</a:t>
            </a:r>
            <a:r>
              <a:rPr sz="16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骤</a:t>
            </a:r>
            <a:r>
              <a:rPr sz="1600" spc="6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然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后</a:t>
            </a:r>
            <a:r>
              <a:rPr sz="1600" spc="175" dirty="0">
                <a:solidFill>
                  <a:srgbClr val="373737"/>
                </a:solidFill>
                <a:latin typeface="Courier New" panose="02070309020205020404"/>
                <a:cs typeface="Courier New" panose="02070309020205020404"/>
              </a:rPr>
              <a:t>“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回    溯”来回顾</a:t>
            </a:r>
            <a:endParaRPr sz="1600" spc="-5" dirty="0">
              <a:solidFill>
                <a:srgbClr val="37373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沉淀重用流程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600" spc="-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 </a:t>
            </a:r>
            <a:r>
              <a:rPr sz="1600" spc="-8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表、文本文件、</a:t>
            </a:r>
            <a:r>
              <a:rPr sz="1600" spc="16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1600" spc="2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spc="-1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6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等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</a:t>
            </a:r>
            <a:r>
              <a:rPr sz="1600" spc="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准</a:t>
            </a:r>
            <a:r>
              <a:rPr sz="1600" spc="-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备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74891" y="1363980"/>
            <a:ext cx="5338571" cy="2827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70320" y="1359408"/>
            <a:ext cx="5347970" cy="2836545"/>
          </a:xfrm>
          <a:custGeom>
            <a:avLst/>
            <a:gdLst/>
            <a:ahLst/>
            <a:cxnLst/>
            <a:rect l="l" t="t" r="r" b="b"/>
            <a:pathLst>
              <a:path w="5347970" h="2836545">
                <a:moveTo>
                  <a:pt x="0" y="2836164"/>
                </a:moveTo>
                <a:lnTo>
                  <a:pt x="5347716" y="2836164"/>
                </a:lnTo>
                <a:lnTo>
                  <a:pt x="5347716" y="0"/>
                </a:lnTo>
                <a:lnTo>
                  <a:pt x="0" y="0"/>
                </a:lnTo>
                <a:lnTo>
                  <a:pt x="0" y="2836164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39028" y="3592067"/>
            <a:ext cx="1984248" cy="2580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34455" y="3587496"/>
            <a:ext cx="1993900" cy="2589530"/>
          </a:xfrm>
          <a:custGeom>
            <a:avLst/>
            <a:gdLst/>
            <a:ahLst/>
            <a:cxnLst/>
            <a:rect l="l" t="t" r="r" b="b"/>
            <a:pathLst>
              <a:path w="1993900" h="2589529">
                <a:moveTo>
                  <a:pt x="0" y="2589276"/>
                </a:moveTo>
                <a:lnTo>
                  <a:pt x="1993392" y="2589276"/>
                </a:lnTo>
                <a:lnTo>
                  <a:pt x="1993392" y="0"/>
                </a:lnTo>
                <a:lnTo>
                  <a:pt x="0" y="0"/>
                </a:lnTo>
                <a:lnTo>
                  <a:pt x="0" y="2589276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12507" y="4867655"/>
            <a:ext cx="4558284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7935" y="4863084"/>
            <a:ext cx="4567555" cy="1243965"/>
          </a:xfrm>
          <a:custGeom>
            <a:avLst/>
            <a:gdLst/>
            <a:ahLst/>
            <a:cxnLst/>
            <a:rect l="l" t="t" r="r" b="b"/>
            <a:pathLst>
              <a:path w="4567555" h="1243964">
                <a:moveTo>
                  <a:pt x="0" y="1243583"/>
                </a:moveTo>
                <a:lnTo>
                  <a:pt x="4567428" y="1243583"/>
                </a:lnTo>
                <a:lnTo>
                  <a:pt x="4567428" y="0"/>
                </a:lnTo>
                <a:lnTo>
                  <a:pt x="0" y="0"/>
                </a:lnTo>
                <a:lnTo>
                  <a:pt x="0" y="1243583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关键能力</a:t>
            </a:r>
            <a:r>
              <a:rPr spc="-5" dirty="0">
                <a:latin typeface="Arial" panose="020B0604020202020204"/>
                <a:cs typeface="Arial" panose="020B0604020202020204"/>
              </a:rPr>
              <a:t>:</a:t>
            </a:r>
            <a:r>
              <a:rPr dirty="0"/>
              <a:t>数据准备和丰富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70" dirty="0">
                <a:latin typeface="Arial" panose="020B0604020202020204"/>
                <a:cs typeface="Arial" panose="020B0604020202020204"/>
              </a:rPr>
            </a:fld>
            <a:endParaRPr spc="17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043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关键功能</a:t>
            </a:r>
            <a:r>
              <a:rPr spc="-5" dirty="0">
                <a:latin typeface="Arial" panose="020B0604020202020204"/>
                <a:cs typeface="Arial" panose="020B0604020202020204"/>
              </a:rPr>
              <a:t>:</a:t>
            </a:r>
            <a:r>
              <a:rPr dirty="0"/>
              <a:t>发布、可视化和协作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6162" y="1534457"/>
            <a:ext cx="4910455" cy="4271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基于角色的项目协作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基于项目内容的智能数据推荐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marR="193675" indent="-172720" algn="just">
              <a:lnSpc>
                <a:spcPct val="100000"/>
              </a:lnSpc>
              <a:spcBef>
                <a:spcPts val="6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使用底层的</a:t>
            </a:r>
            <a:r>
              <a:rPr sz="2100" spc="254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Hadoop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执行引擎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专门的 数据沙箱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数据探索区，与业务系统隔 离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marR="15240" indent="-172085">
              <a:lnSpc>
                <a:spcPct val="100000"/>
              </a:lnSpc>
              <a:spcBef>
                <a:spcPts val="600"/>
              </a:spcBef>
              <a:buClr>
                <a:srgbClr val="FF7C00"/>
              </a:buClr>
              <a:buFont typeface="Arial" panose="020B0604020202020204"/>
              <a:buChar char="•"/>
              <a:tabLst>
                <a:tab pos="185420" algn="l"/>
                <a:tab pos="2040255" algn="l"/>
              </a:tabLst>
            </a:pP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使用</a:t>
            </a:r>
            <a:r>
              <a:rPr sz="2100" spc="29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Apache</a:t>
            </a:r>
            <a:r>
              <a:rPr sz="2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100" spc="46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Zeppeli</a:t>
            </a:r>
            <a:r>
              <a:rPr sz="2100" spc="55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集成的数据 验证和评估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合作和审计项目历史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从企业内各系统中的数据导入和导出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4785" marR="5080" indent="-172720">
              <a:lnSpc>
                <a:spcPct val="100000"/>
              </a:lnSpc>
              <a:spcBef>
                <a:spcPts val="60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3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数据上传到探索区的文</a:t>
            </a:r>
            <a:r>
              <a:rPr sz="21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下载</a:t>
            </a:r>
            <a:r>
              <a:rPr sz="2100" spc="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CSV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文 件</a:t>
            </a:r>
            <a:r>
              <a:rPr sz="2100" spc="45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,Tablea</a:t>
            </a:r>
            <a:r>
              <a:rPr sz="2100" spc="5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数据提取探索区资产的文 件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5495" y="682751"/>
            <a:ext cx="4000500" cy="27599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30923" y="678180"/>
            <a:ext cx="4010025" cy="2769235"/>
          </a:xfrm>
          <a:custGeom>
            <a:avLst/>
            <a:gdLst/>
            <a:ahLst/>
            <a:cxnLst/>
            <a:rect l="l" t="t" r="r" b="b"/>
            <a:pathLst>
              <a:path w="4010025" h="2769235">
                <a:moveTo>
                  <a:pt x="0" y="2769108"/>
                </a:moveTo>
                <a:lnTo>
                  <a:pt x="4009644" y="2769108"/>
                </a:lnTo>
                <a:lnTo>
                  <a:pt x="4009644" y="0"/>
                </a:lnTo>
                <a:lnTo>
                  <a:pt x="0" y="0"/>
                </a:lnTo>
                <a:lnTo>
                  <a:pt x="0" y="2769108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10016" y="1862327"/>
            <a:ext cx="3611879" cy="2287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5443" y="1857755"/>
            <a:ext cx="3621404" cy="2296795"/>
          </a:xfrm>
          <a:custGeom>
            <a:avLst/>
            <a:gdLst/>
            <a:ahLst/>
            <a:cxnLst/>
            <a:rect l="l" t="t" r="r" b="b"/>
            <a:pathLst>
              <a:path w="3621404" h="2296795">
                <a:moveTo>
                  <a:pt x="0" y="2296668"/>
                </a:moveTo>
                <a:lnTo>
                  <a:pt x="3621024" y="2296668"/>
                </a:lnTo>
                <a:lnTo>
                  <a:pt x="3621024" y="0"/>
                </a:lnTo>
                <a:lnTo>
                  <a:pt x="0" y="0"/>
                </a:lnTo>
                <a:lnTo>
                  <a:pt x="0" y="2296668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38288" y="3168395"/>
            <a:ext cx="3829811" cy="3087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33716" y="3163823"/>
            <a:ext cx="3839210" cy="3096895"/>
          </a:xfrm>
          <a:custGeom>
            <a:avLst/>
            <a:gdLst/>
            <a:ahLst/>
            <a:cxnLst/>
            <a:rect l="l" t="t" r="r" b="b"/>
            <a:pathLst>
              <a:path w="3839209" h="3096895">
                <a:moveTo>
                  <a:pt x="0" y="3096768"/>
                </a:moveTo>
                <a:lnTo>
                  <a:pt x="3838955" y="3096768"/>
                </a:lnTo>
                <a:lnTo>
                  <a:pt x="3838955" y="0"/>
                </a:lnTo>
                <a:lnTo>
                  <a:pt x="0" y="0"/>
                </a:lnTo>
                <a:lnTo>
                  <a:pt x="0" y="3096768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0759" y="2378964"/>
            <a:ext cx="3457955" cy="212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76188" y="2374392"/>
            <a:ext cx="3467100" cy="2136775"/>
          </a:xfrm>
          <a:custGeom>
            <a:avLst/>
            <a:gdLst/>
            <a:ahLst/>
            <a:cxnLst/>
            <a:rect l="l" t="t" r="r" b="b"/>
            <a:pathLst>
              <a:path w="3467100" h="2136775">
                <a:moveTo>
                  <a:pt x="0" y="2136648"/>
                </a:moveTo>
                <a:lnTo>
                  <a:pt x="3467100" y="2136648"/>
                </a:lnTo>
                <a:lnTo>
                  <a:pt x="3467100" y="0"/>
                </a:lnTo>
                <a:lnTo>
                  <a:pt x="0" y="0"/>
                </a:lnTo>
                <a:lnTo>
                  <a:pt x="0" y="2136648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170" dirty="0">
                <a:latin typeface="Arial" panose="020B0604020202020204"/>
                <a:cs typeface="Arial" panose="020B0604020202020204"/>
              </a:rPr>
            </a:fld>
            <a:endParaRPr spc="17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5027" y="6373211"/>
            <a:ext cx="2981325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  </a:t>
            </a:r>
            <a:r>
              <a:rPr sz="1100" spc="-15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spc="42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2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42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8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19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100" spc="4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204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100" spc="52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spc="19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100" spc="2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47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14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3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spc="14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17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16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spc="57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37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spc="4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spc="19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100" spc="36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2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229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14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7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16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7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8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6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Confiden</a:t>
            </a:r>
            <a:r>
              <a:rPr sz="1100" spc="13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1100" spc="19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spc="49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5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154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关键功能</a:t>
            </a:r>
            <a:r>
              <a:rPr spc="-5" dirty="0">
                <a:latin typeface="Arial" panose="020B0604020202020204"/>
                <a:cs typeface="Arial" panose="020B0604020202020204"/>
              </a:rPr>
              <a:t>:</a:t>
            </a:r>
            <a:r>
              <a:rPr dirty="0"/>
              <a:t>进度、操作和监控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6162" y="1532144"/>
            <a:ext cx="5093335" cy="2500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6055" indent="-173355">
              <a:lnSpc>
                <a:spcPct val="100000"/>
              </a:lnSpc>
              <a:buClr>
                <a:srgbClr val="FF7C00"/>
              </a:buClr>
              <a:buFont typeface="Arial" panose="020B0604020202020204"/>
              <a:buChar char="•"/>
              <a:tabLst>
                <a:tab pos="186690" algn="l"/>
                <a:tab pos="903605" algn="l"/>
                <a:tab pos="1798955" algn="l"/>
              </a:tabLst>
            </a:pPr>
            <a:r>
              <a:rPr sz="2000" b="1" spc="20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Fo</a:t>
            </a:r>
            <a:r>
              <a:rPr sz="2000" b="1" spc="64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2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000" b="1" spc="31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53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ta</a:t>
            </a:r>
            <a:r>
              <a:rPr sz="2000" b="1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2000" b="1" spc="-2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20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2000" b="1" spc="78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b="1" spc="38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2000" b="1" spc="30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000" b="1" spc="29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730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305" dirty="0">
                <a:solidFill>
                  <a:srgbClr val="FF4D00"/>
                </a:solidFill>
                <a:latin typeface="Arial" panose="020B0604020202020204"/>
                <a:cs typeface="Arial" panose="020B0604020202020204"/>
              </a:rPr>
              <a:t>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56870" marR="5080" indent="-173990">
              <a:lnSpc>
                <a:spcPct val="100000"/>
              </a:lnSpc>
              <a:spcBef>
                <a:spcPts val="1195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为导入、发布和导出活动创建时间</a:t>
            </a:r>
            <a:r>
              <a:rPr sz="2100" spc="5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表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作 为自助服务数据分析师用户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查看即将到来的时间表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编辑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暂停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恢复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取消时间表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  <a:p>
            <a:pPr marL="182880">
              <a:lnSpc>
                <a:spcPct val="100000"/>
              </a:lnSpc>
              <a:spcBef>
                <a:spcPts val="1200"/>
              </a:spcBef>
            </a:pPr>
            <a:r>
              <a:rPr sz="2100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•</a:t>
            </a:r>
            <a:r>
              <a:rPr sz="2100" spc="45" dirty="0">
                <a:solidFill>
                  <a:srgbClr val="FF7C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监控执行状态</a:t>
            </a:r>
            <a:r>
              <a:rPr sz="2100" spc="9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100" dirty="0">
                <a:solidFill>
                  <a:srgbClr val="373737"/>
                </a:solidFill>
                <a:latin typeface="微软雅黑" panose="020B0503020204020204" charset="-122"/>
                <a:cs typeface="微软雅黑" panose="020B0503020204020204" charset="-122"/>
              </a:rPr>
              <a:t>管理进度</a:t>
            </a:r>
            <a:endParaRPr sz="21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08876" y="1543811"/>
            <a:ext cx="3656076" cy="44013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04304" y="1539239"/>
            <a:ext cx="3665220" cy="4410710"/>
          </a:xfrm>
          <a:custGeom>
            <a:avLst/>
            <a:gdLst/>
            <a:ahLst/>
            <a:cxnLst/>
            <a:rect l="l" t="t" r="r" b="b"/>
            <a:pathLst>
              <a:path w="3665220" h="4410710">
                <a:moveTo>
                  <a:pt x="0" y="4410456"/>
                </a:moveTo>
                <a:lnTo>
                  <a:pt x="3665220" y="4410456"/>
                </a:lnTo>
                <a:lnTo>
                  <a:pt x="3665220" y="0"/>
                </a:lnTo>
                <a:lnTo>
                  <a:pt x="0" y="0"/>
                </a:lnTo>
                <a:lnTo>
                  <a:pt x="0" y="4410456"/>
                </a:lnTo>
                <a:close/>
              </a:path>
            </a:pathLst>
          </a:custGeom>
          <a:ln w="9144">
            <a:solidFill>
              <a:srgbClr val="3737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005027" y="6370499"/>
            <a:ext cx="270192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©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spc="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rm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ti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ca.</a:t>
            </a:r>
            <a:r>
              <a:rPr sz="1100" spc="-4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etary</a:t>
            </a:r>
            <a:r>
              <a:rPr sz="1100" spc="-3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 C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100" spc="1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nti</a:t>
            </a:r>
            <a:r>
              <a:rPr sz="1100" spc="-5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spc="-1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dirty="0">
                <a:solidFill>
                  <a:srgbClr val="373737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5211</Words>
  <Application>WPS 演示</Application>
  <PresentationFormat>宽屏</PresentationFormat>
  <Paragraphs>738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Arial</vt:lpstr>
      <vt:lpstr>Roboto</vt:lpstr>
      <vt:lpstr>Verdana</vt:lpstr>
      <vt:lpstr>华文细黑</vt:lpstr>
      <vt:lpstr>Calibri</vt:lpstr>
      <vt:lpstr>Times New Roman</vt:lpstr>
      <vt:lpstr>Courier New</vt:lpstr>
      <vt:lpstr>Arial Unicode MS</vt:lpstr>
      <vt:lpstr>Microsoft JhengHei</vt:lpstr>
      <vt:lpstr>Yu Gothic UI</vt:lpstr>
      <vt:lpstr>Roboto Light</vt:lpstr>
      <vt:lpstr>Roboto</vt:lpstr>
      <vt:lpstr>Roboto Medium</vt:lpstr>
      <vt:lpstr>Roboto Light</vt:lpstr>
      <vt:lpstr>Futura Std Medium</vt:lpstr>
      <vt:lpstr>汉仪中黑简</vt:lpstr>
      <vt:lpstr>Times</vt:lpstr>
      <vt:lpstr>Calibri</vt:lpstr>
      <vt:lpstr>Segoe Print</vt:lpstr>
      <vt:lpstr>MS UI Gothic</vt:lpstr>
      <vt:lpstr>Vrinda</vt:lpstr>
      <vt:lpstr>黑体</vt:lpstr>
      <vt:lpstr>Times New Roman</vt:lpstr>
      <vt:lpstr>PMingLiU</vt:lpstr>
      <vt:lpstr>Office Theme</vt:lpstr>
      <vt:lpstr>PowerPoint 演示文稿</vt:lpstr>
      <vt:lpstr>当今业务和IT所面临的挑战</vt:lpstr>
      <vt:lpstr>EDL:自助服务的大数据发现和准备，质量和治理</vt:lpstr>
      <vt:lpstr>EDL架构</vt:lpstr>
      <vt:lpstr>数据分析师和数据科学家的智能数据准备平台</vt:lpstr>
      <vt:lpstr>关键功能:基于元数据的搜索和发现</vt:lpstr>
      <vt:lpstr>关键能力:数据准备和丰富</vt:lpstr>
      <vt:lpstr>关键功能:发布、可视化和协作</vt:lpstr>
      <vt:lpstr>关键功能:进度、操作和监控</vt:lpstr>
      <vt:lpstr>关键功能:进度、操作和监控</vt:lpstr>
      <vt:lpstr>数据准备</vt:lpstr>
      <vt:lpstr>EDL的流程图</vt:lpstr>
      <vt:lpstr>1 检索导入</vt:lpstr>
      <vt:lpstr>PowerPoint 演示文稿</vt:lpstr>
      <vt:lpstr>PowerPoint 演示文稿</vt:lpstr>
      <vt:lpstr>PowerPoint 演示文稿</vt:lpstr>
      <vt:lpstr>PowerPoint 演示文稿</vt:lpstr>
      <vt:lpstr>Demo</vt:lpstr>
      <vt:lpstr>2 数据准备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• 当数据准备工作完成后，可以通过发布功能形成正式的数据表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• 将探索区中的对象导出到外部数据库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</vt:lpstr>
      <vt:lpstr>PowerPoint 演示文稿</vt:lpstr>
      <vt:lpstr>PowerPoint 演示文稿</vt:lpstr>
      <vt:lpstr>PowerPoint 演示文稿</vt:lpstr>
      <vt:lpstr>建设内容与路径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Sun, Freddy</dc:creator>
  <cp:lastModifiedBy>Administrator</cp:lastModifiedBy>
  <cp:revision>19</cp:revision>
  <dcterms:created xsi:type="dcterms:W3CDTF">2020-02-20T12:13:00Z</dcterms:created>
  <dcterms:modified xsi:type="dcterms:W3CDTF">2020-02-20T09:07:02Z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2020-02-20T00:00:00Z</vt:filetime>
  </property>
  <property fmtid="{D5CDD505-2E9C-101B-9397-08002B2CF9AE}" pid="5" name="KSOProductBuildVer">
    <vt:lpwstr>2052-10.8.2.6613</vt:lpwstr>
  </property>
</Properties>
</file>